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30275213" cy="428037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40" d="100"/>
          <a:sy n="40" d="100"/>
        </p:scale>
        <p:origin x="1002" y="-55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5.jpg"/></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13D619-0E6B-434F-B1DC-DFCCF64DFAA4}" type="doc">
      <dgm:prSet loTypeId="urn:microsoft.com/office/officeart/2008/layout/LinedList" loCatId="list" qsTypeId="urn:microsoft.com/office/officeart/2005/8/quickstyle/3d1" qsCatId="3D" csTypeId="urn:microsoft.com/office/officeart/2005/8/colors/accent4_1" csCatId="accent4" phldr="1"/>
      <dgm:spPr/>
      <dgm:t>
        <a:bodyPr/>
        <a:lstStyle/>
        <a:p>
          <a:endParaRPr lang="es-ES"/>
        </a:p>
      </dgm:t>
    </dgm:pt>
    <dgm:pt modelId="{76C2EA7A-3850-4211-B58B-AF31EDB58557}">
      <dgm:prSet phldrT="[Texto]"/>
      <dgm:spPr/>
      <dgm:t>
        <a:bodyPr/>
        <a:lstStyle/>
        <a:p>
          <a:r>
            <a:rPr lang="es-ES" b="1" dirty="0">
              <a:solidFill>
                <a:srgbClr val="78910F"/>
              </a:solidFill>
            </a:rPr>
            <a:t>Objetivos</a:t>
          </a:r>
        </a:p>
      </dgm:t>
    </dgm:pt>
    <dgm:pt modelId="{05BC08E6-1B79-41EA-B92B-E7E353A4D456}" type="parTrans" cxnId="{3E0FE360-2E10-4ED5-B976-ACBC0AAFF164}">
      <dgm:prSet/>
      <dgm:spPr/>
      <dgm:t>
        <a:bodyPr/>
        <a:lstStyle/>
        <a:p>
          <a:endParaRPr lang="es-ES"/>
        </a:p>
      </dgm:t>
    </dgm:pt>
    <dgm:pt modelId="{83AD9D34-1904-4618-B3CC-B4C32760787C}" type="sibTrans" cxnId="{3E0FE360-2E10-4ED5-B976-ACBC0AAFF164}">
      <dgm:prSet/>
      <dgm:spPr/>
      <dgm:t>
        <a:bodyPr/>
        <a:lstStyle/>
        <a:p>
          <a:endParaRPr lang="es-ES"/>
        </a:p>
      </dgm:t>
    </dgm:pt>
    <dgm:pt modelId="{96F6786E-2EB1-444A-91FC-3268BE5E931B}">
      <dgm:prSet phldrT="[Texto]"/>
      <dgm:spPr/>
      <dgm:t>
        <a:bodyPr/>
        <a:lstStyle/>
        <a:p>
          <a:pPr>
            <a:buFont typeface="Symbol" panose="05050102010706020507" pitchFamily="18" charset="2"/>
            <a:buBlip>
              <a:blip xmlns:r="http://schemas.openxmlformats.org/officeDocument/2006/relationships" r:embed="rId1"/>
            </a:buBlip>
          </a:pPr>
          <a:r>
            <a:rPr lang="es-ES" b="1" dirty="0">
              <a:latin typeface="Calibri" panose="020F0502020204030204" pitchFamily="34" charset="0"/>
              <a:ea typeface="Times New Roman" panose="02020603050405020304" pitchFamily="18" charset="0"/>
              <a:cs typeface="Times New Roman" panose="02020603050405020304" pitchFamily="18" charset="0"/>
            </a:rPr>
            <a:t>Alineamiento con las políticas regionales y europeas</a:t>
          </a:r>
          <a:endParaRPr lang="es-ES" dirty="0"/>
        </a:p>
      </dgm:t>
    </dgm:pt>
    <dgm:pt modelId="{92E2BED9-4EF7-40ED-9735-D1F9BDC700DE}" type="parTrans" cxnId="{9904D73E-2156-4A35-B20D-282EE3EEDAB2}">
      <dgm:prSet/>
      <dgm:spPr/>
      <dgm:t>
        <a:bodyPr/>
        <a:lstStyle/>
        <a:p>
          <a:endParaRPr lang="es-ES"/>
        </a:p>
      </dgm:t>
    </dgm:pt>
    <dgm:pt modelId="{C2F415A0-7BA2-47F8-B8EA-5433D0A89D95}" type="sibTrans" cxnId="{9904D73E-2156-4A35-B20D-282EE3EEDAB2}">
      <dgm:prSet/>
      <dgm:spPr/>
      <dgm:t>
        <a:bodyPr/>
        <a:lstStyle/>
        <a:p>
          <a:endParaRPr lang="es-ES"/>
        </a:p>
      </dgm:t>
    </dgm:pt>
    <dgm:pt modelId="{351E5950-8D59-422A-975C-AB8D966C4727}">
      <dgm:prSet phldrT="[Texto]"/>
      <dgm:spPr/>
      <dgm:t>
        <a:bodyPr/>
        <a:lstStyle/>
        <a:p>
          <a:pPr>
            <a:buFont typeface="Symbol" panose="05050102010706020507" pitchFamily="18" charset="2"/>
            <a:buBlip>
              <a:blip xmlns:r="http://schemas.openxmlformats.org/officeDocument/2006/relationships" r:embed="rId1"/>
            </a:buBlip>
          </a:pPr>
          <a:r>
            <a:rPr lang="es-ES" b="0" dirty="0">
              <a:latin typeface="Calibri" panose="020F0502020204030204" pitchFamily="34" charset="0"/>
              <a:ea typeface="Times New Roman" panose="02020603050405020304" pitchFamily="18" charset="0"/>
              <a:cs typeface="Times New Roman" panose="02020603050405020304" pitchFamily="18" charset="0"/>
            </a:rPr>
            <a:t>Visibilizar y posicionar a nivel europeo y nacional la </a:t>
          </a:r>
          <a:r>
            <a:rPr lang="es-ES" b="1" dirty="0">
              <a:latin typeface="Calibri" panose="020F0502020204030204" pitchFamily="34" charset="0"/>
              <a:ea typeface="Times New Roman" panose="02020603050405020304" pitchFamily="18" charset="0"/>
              <a:cs typeface="Times New Roman" panose="02020603050405020304" pitchFamily="18" charset="0"/>
            </a:rPr>
            <a:t>investigación e innovación de excelencia </a:t>
          </a:r>
          <a:r>
            <a:rPr lang="es-ES" b="0" dirty="0">
              <a:latin typeface="Calibri" panose="020F0502020204030204" pitchFamily="34" charset="0"/>
              <a:ea typeface="Times New Roman" panose="02020603050405020304" pitchFamily="18" charset="0"/>
              <a:cs typeface="Times New Roman" panose="02020603050405020304" pitchFamily="18" charset="0"/>
            </a:rPr>
            <a:t>llevada a cabo en las universidades y centros asociados del ceiA3</a:t>
          </a:r>
          <a:r>
            <a:rPr lang="es-ES" b="1" dirty="0">
              <a:latin typeface="Calibri" panose="020F0502020204030204" pitchFamily="34" charset="0"/>
              <a:ea typeface="Times New Roman" panose="02020603050405020304" pitchFamily="18" charset="0"/>
              <a:cs typeface="Times New Roman" panose="02020603050405020304" pitchFamily="18" charset="0"/>
            </a:rPr>
            <a:t>.</a:t>
          </a:r>
          <a:endParaRPr lang="es-ES" b="0" dirty="0"/>
        </a:p>
      </dgm:t>
    </dgm:pt>
    <dgm:pt modelId="{24EEB280-9DBC-49B5-BB98-0C1832D62A9E}" type="parTrans" cxnId="{CB688595-0676-4D98-8B81-2A7D3632065A}">
      <dgm:prSet/>
      <dgm:spPr/>
      <dgm:t>
        <a:bodyPr/>
        <a:lstStyle/>
        <a:p>
          <a:endParaRPr lang="es-ES"/>
        </a:p>
      </dgm:t>
    </dgm:pt>
    <dgm:pt modelId="{767346D5-671F-4F3C-BC12-C845F24FDADD}" type="sibTrans" cxnId="{CB688595-0676-4D98-8B81-2A7D3632065A}">
      <dgm:prSet/>
      <dgm:spPr/>
      <dgm:t>
        <a:bodyPr/>
        <a:lstStyle/>
        <a:p>
          <a:endParaRPr lang="es-ES"/>
        </a:p>
      </dgm:t>
    </dgm:pt>
    <dgm:pt modelId="{F5EBC368-0BAF-439B-9E3F-A099085568F9}">
      <dgm:prSet phldrT="[Texto]"/>
      <dgm:spPr/>
      <dgm:t>
        <a:bodyPr/>
        <a:lstStyle/>
        <a:p>
          <a:pPr>
            <a:buFont typeface="Symbol" panose="05050102010706020507" pitchFamily="18" charset="2"/>
            <a:buBlip>
              <a:blip xmlns:r="http://schemas.openxmlformats.org/officeDocument/2006/relationships" r:embed="rId1"/>
            </a:buBlip>
          </a:pPr>
          <a:r>
            <a:rPr lang="es-ES" b="0" dirty="0">
              <a:latin typeface="Calibri" panose="020F0502020204030204" pitchFamily="34" charset="0"/>
              <a:ea typeface="Times New Roman" panose="02020603050405020304" pitchFamily="18" charset="0"/>
              <a:cs typeface="Times New Roman" panose="02020603050405020304" pitchFamily="18" charset="0"/>
            </a:rPr>
            <a:t>Reforzar y promover </a:t>
          </a:r>
          <a:r>
            <a:rPr lang="es-ES" b="1" dirty="0">
              <a:latin typeface="Calibri" panose="020F0502020204030204" pitchFamily="34" charset="0"/>
              <a:ea typeface="Times New Roman" panose="02020603050405020304" pitchFamily="18" charset="0"/>
              <a:cs typeface="Times New Roman" panose="02020603050405020304" pitchFamily="18" charset="0"/>
            </a:rPr>
            <a:t>formación y capacitación </a:t>
          </a:r>
          <a:r>
            <a:rPr lang="es-ES" b="0" dirty="0">
              <a:latin typeface="Calibri" panose="020F0502020204030204" pitchFamily="34" charset="0"/>
              <a:ea typeface="Times New Roman" panose="02020603050405020304" pitchFamily="18" charset="0"/>
              <a:cs typeface="Times New Roman" panose="02020603050405020304" pitchFamily="18" charset="0"/>
            </a:rPr>
            <a:t>de los investigadores/as y alumnos y la </a:t>
          </a:r>
          <a:r>
            <a:rPr lang="es-ES" b="1" dirty="0">
              <a:latin typeface="Calibri" panose="020F0502020204030204" pitchFamily="34" charset="0"/>
              <a:ea typeface="Times New Roman" panose="02020603050405020304" pitchFamily="18" charset="0"/>
              <a:cs typeface="Times New Roman" panose="02020603050405020304" pitchFamily="18" charset="0"/>
            </a:rPr>
            <a:t>empleabilidad</a:t>
          </a:r>
          <a:r>
            <a:rPr lang="es-ES" b="0" dirty="0">
              <a:latin typeface="Calibri" panose="020F0502020204030204" pitchFamily="34" charset="0"/>
              <a:ea typeface="Times New Roman" panose="02020603050405020304" pitchFamily="18" charset="0"/>
              <a:cs typeface="Times New Roman" panose="02020603050405020304" pitchFamily="18" charset="0"/>
            </a:rPr>
            <a:t> de egresados de Universidades ceiA3 .</a:t>
          </a:r>
          <a:endParaRPr lang="es-ES" b="0" dirty="0"/>
        </a:p>
      </dgm:t>
    </dgm:pt>
    <dgm:pt modelId="{5AC0BDD5-8CE9-4D7E-8433-A0EB10400363}" type="parTrans" cxnId="{D9245FE4-B890-4E5B-9AAB-9B94F96C9B66}">
      <dgm:prSet/>
      <dgm:spPr/>
      <dgm:t>
        <a:bodyPr/>
        <a:lstStyle/>
        <a:p>
          <a:endParaRPr lang="es-ES"/>
        </a:p>
      </dgm:t>
    </dgm:pt>
    <dgm:pt modelId="{C1B4B359-27E4-4196-B25C-C5A26756E65C}" type="sibTrans" cxnId="{D9245FE4-B890-4E5B-9AAB-9B94F96C9B66}">
      <dgm:prSet/>
      <dgm:spPr/>
      <dgm:t>
        <a:bodyPr/>
        <a:lstStyle/>
        <a:p>
          <a:endParaRPr lang="es-ES"/>
        </a:p>
      </dgm:t>
    </dgm:pt>
    <dgm:pt modelId="{8196E66E-C6F2-4A49-840B-BD36773303DD}">
      <dgm:prSet/>
      <dgm:spPr/>
      <dgm:t>
        <a:bodyPr/>
        <a:lstStyle/>
        <a:p>
          <a:r>
            <a:rPr lang="es-ES" b="0" dirty="0">
              <a:latin typeface="Calibri" panose="020F0502020204030204" pitchFamily="34" charset="0"/>
              <a:ea typeface="Times New Roman" panose="02020603050405020304" pitchFamily="18" charset="0"/>
              <a:cs typeface="Times New Roman" panose="02020603050405020304" pitchFamily="18" charset="0"/>
            </a:rPr>
            <a:t>Promover y fortalecer </a:t>
          </a:r>
          <a:r>
            <a:rPr lang="es-ES" b="1" dirty="0">
              <a:latin typeface="Calibri" panose="020F0502020204030204" pitchFamily="34" charset="0"/>
              <a:ea typeface="Times New Roman" panose="02020603050405020304" pitchFamily="18" charset="0"/>
              <a:cs typeface="Times New Roman" panose="02020603050405020304" pitchFamily="18" charset="0"/>
            </a:rPr>
            <a:t>transferencia de conocimiento </a:t>
          </a:r>
          <a:r>
            <a:rPr lang="es-ES" b="0" dirty="0">
              <a:latin typeface="Calibri" panose="020F0502020204030204" pitchFamily="34" charset="0"/>
              <a:ea typeface="Times New Roman" panose="02020603050405020304" pitchFamily="18" charset="0"/>
              <a:cs typeface="Times New Roman" panose="02020603050405020304" pitchFamily="18" charset="0"/>
            </a:rPr>
            <a:t>y la </a:t>
          </a:r>
          <a:r>
            <a:rPr lang="es-ES" b="1" dirty="0">
              <a:latin typeface="Calibri" panose="020F0502020204030204" pitchFamily="34" charset="0"/>
              <a:ea typeface="Times New Roman" panose="02020603050405020304" pitchFamily="18" charset="0"/>
              <a:cs typeface="Times New Roman" panose="02020603050405020304" pitchFamily="18" charset="0"/>
            </a:rPr>
            <a:t>divulgación a la Sociedad</a:t>
          </a:r>
          <a:r>
            <a:rPr lang="es-ES" b="0" dirty="0">
              <a:latin typeface="Calibri" panose="020F0502020204030204" pitchFamily="34" charset="0"/>
              <a:ea typeface="Times New Roman" panose="02020603050405020304" pitchFamily="18" charset="0"/>
              <a:cs typeface="Times New Roman" panose="02020603050405020304" pitchFamily="18" charset="0"/>
            </a:rPr>
            <a:t>.</a:t>
          </a:r>
        </a:p>
      </dgm:t>
    </dgm:pt>
    <dgm:pt modelId="{D5D20661-385D-4CDF-A80D-D53139F97704}" type="parTrans" cxnId="{E6AE18FD-C88A-417E-A05F-8C9D9D56F731}">
      <dgm:prSet/>
      <dgm:spPr/>
      <dgm:t>
        <a:bodyPr/>
        <a:lstStyle/>
        <a:p>
          <a:endParaRPr lang="es-ES"/>
        </a:p>
      </dgm:t>
    </dgm:pt>
    <dgm:pt modelId="{CA86E06F-3EB0-4F43-B968-4611AB501BE5}" type="sibTrans" cxnId="{E6AE18FD-C88A-417E-A05F-8C9D9D56F731}">
      <dgm:prSet/>
      <dgm:spPr/>
      <dgm:t>
        <a:bodyPr/>
        <a:lstStyle/>
        <a:p>
          <a:endParaRPr lang="es-ES"/>
        </a:p>
      </dgm:t>
    </dgm:pt>
    <dgm:pt modelId="{7D5143DD-0529-4451-8A0C-621B4212A3A9}" type="pres">
      <dgm:prSet presAssocID="{F913D619-0E6B-434F-B1DC-DFCCF64DFAA4}" presName="vert0" presStyleCnt="0">
        <dgm:presLayoutVars>
          <dgm:dir/>
          <dgm:animOne val="branch"/>
          <dgm:animLvl val="lvl"/>
        </dgm:presLayoutVars>
      </dgm:prSet>
      <dgm:spPr/>
    </dgm:pt>
    <dgm:pt modelId="{FA9F2736-DB5A-489D-BF28-F51A5F464442}" type="pres">
      <dgm:prSet presAssocID="{76C2EA7A-3850-4211-B58B-AF31EDB58557}" presName="thickLine" presStyleLbl="alignNode1" presStyleIdx="0" presStyleCnt="1"/>
      <dgm:spPr/>
    </dgm:pt>
    <dgm:pt modelId="{CB434467-A6F9-4F77-8B3F-49E698665D9F}" type="pres">
      <dgm:prSet presAssocID="{76C2EA7A-3850-4211-B58B-AF31EDB58557}" presName="horz1" presStyleCnt="0"/>
      <dgm:spPr/>
    </dgm:pt>
    <dgm:pt modelId="{E40F5CDE-5EAC-4AD1-B576-CB6A5C216AE5}" type="pres">
      <dgm:prSet presAssocID="{76C2EA7A-3850-4211-B58B-AF31EDB58557}" presName="tx1" presStyleLbl="revTx" presStyleIdx="0" presStyleCnt="5"/>
      <dgm:spPr/>
    </dgm:pt>
    <dgm:pt modelId="{0D72D7F8-622C-4902-BACC-8B778C824455}" type="pres">
      <dgm:prSet presAssocID="{76C2EA7A-3850-4211-B58B-AF31EDB58557}" presName="vert1" presStyleCnt="0"/>
      <dgm:spPr/>
    </dgm:pt>
    <dgm:pt modelId="{10AD31B4-6FE2-4D88-8B14-99CA0F089AAF}" type="pres">
      <dgm:prSet presAssocID="{96F6786E-2EB1-444A-91FC-3268BE5E931B}" presName="vertSpace2a" presStyleCnt="0"/>
      <dgm:spPr/>
    </dgm:pt>
    <dgm:pt modelId="{8D47A5CF-547A-4250-BAE0-BDADC4ACF873}" type="pres">
      <dgm:prSet presAssocID="{96F6786E-2EB1-444A-91FC-3268BE5E931B}" presName="horz2" presStyleCnt="0"/>
      <dgm:spPr/>
    </dgm:pt>
    <dgm:pt modelId="{96BCE694-6F35-4169-B1A2-6505C342CBE3}" type="pres">
      <dgm:prSet presAssocID="{96F6786E-2EB1-444A-91FC-3268BE5E931B}" presName="horzSpace2" presStyleCnt="0"/>
      <dgm:spPr/>
    </dgm:pt>
    <dgm:pt modelId="{3DB04A2C-9A40-40F2-B999-6BCE35D2C966}" type="pres">
      <dgm:prSet presAssocID="{96F6786E-2EB1-444A-91FC-3268BE5E931B}" presName="tx2" presStyleLbl="revTx" presStyleIdx="1" presStyleCnt="5" custScaleY="69370"/>
      <dgm:spPr/>
    </dgm:pt>
    <dgm:pt modelId="{3717D588-33EC-4325-9253-CFA18FA9ACAD}" type="pres">
      <dgm:prSet presAssocID="{96F6786E-2EB1-444A-91FC-3268BE5E931B}" presName="vert2" presStyleCnt="0"/>
      <dgm:spPr/>
    </dgm:pt>
    <dgm:pt modelId="{0A8CF7DC-7962-4458-91E9-B644D3816598}" type="pres">
      <dgm:prSet presAssocID="{96F6786E-2EB1-444A-91FC-3268BE5E931B}" presName="thinLine2b" presStyleLbl="callout" presStyleIdx="0" presStyleCnt="4"/>
      <dgm:spPr/>
    </dgm:pt>
    <dgm:pt modelId="{3B12963D-FEF6-4186-A3F9-F9568EE198EE}" type="pres">
      <dgm:prSet presAssocID="{96F6786E-2EB1-444A-91FC-3268BE5E931B}" presName="vertSpace2b" presStyleCnt="0"/>
      <dgm:spPr/>
    </dgm:pt>
    <dgm:pt modelId="{2341F30F-B43A-4293-805B-65D1D0F405EE}" type="pres">
      <dgm:prSet presAssocID="{351E5950-8D59-422A-975C-AB8D966C4727}" presName="horz2" presStyleCnt="0"/>
      <dgm:spPr/>
    </dgm:pt>
    <dgm:pt modelId="{C99B296C-104E-4407-A4F6-05DFB297846D}" type="pres">
      <dgm:prSet presAssocID="{351E5950-8D59-422A-975C-AB8D966C4727}" presName="horzSpace2" presStyleCnt="0"/>
      <dgm:spPr/>
    </dgm:pt>
    <dgm:pt modelId="{915CA824-68C0-4799-AD4D-BB1475DC8932}" type="pres">
      <dgm:prSet presAssocID="{351E5950-8D59-422A-975C-AB8D966C4727}" presName="tx2" presStyleLbl="revTx" presStyleIdx="2" presStyleCnt="5"/>
      <dgm:spPr/>
    </dgm:pt>
    <dgm:pt modelId="{517C79BC-1FAA-43FA-A74D-9B26EF1EC9F4}" type="pres">
      <dgm:prSet presAssocID="{351E5950-8D59-422A-975C-AB8D966C4727}" presName="vert2" presStyleCnt="0"/>
      <dgm:spPr/>
    </dgm:pt>
    <dgm:pt modelId="{9FE3AAF8-30B4-4343-853B-F69638B6F28E}" type="pres">
      <dgm:prSet presAssocID="{351E5950-8D59-422A-975C-AB8D966C4727}" presName="thinLine2b" presStyleLbl="callout" presStyleIdx="1" presStyleCnt="4"/>
      <dgm:spPr/>
    </dgm:pt>
    <dgm:pt modelId="{3A3711D5-7EF1-47DF-A255-E1685A079359}" type="pres">
      <dgm:prSet presAssocID="{351E5950-8D59-422A-975C-AB8D966C4727}" presName="vertSpace2b" presStyleCnt="0"/>
      <dgm:spPr/>
    </dgm:pt>
    <dgm:pt modelId="{30910E23-6E50-46FA-98E0-61DDF839AE50}" type="pres">
      <dgm:prSet presAssocID="{F5EBC368-0BAF-439B-9E3F-A099085568F9}" presName="horz2" presStyleCnt="0"/>
      <dgm:spPr/>
    </dgm:pt>
    <dgm:pt modelId="{F0144B4D-D0A4-4D3C-B99C-132F74D77E3A}" type="pres">
      <dgm:prSet presAssocID="{F5EBC368-0BAF-439B-9E3F-A099085568F9}" presName="horzSpace2" presStyleCnt="0"/>
      <dgm:spPr/>
    </dgm:pt>
    <dgm:pt modelId="{90D3EAC0-DCE4-44A1-8106-3AE50D0316E3}" type="pres">
      <dgm:prSet presAssocID="{F5EBC368-0BAF-439B-9E3F-A099085568F9}" presName="tx2" presStyleLbl="revTx" presStyleIdx="3" presStyleCnt="5"/>
      <dgm:spPr/>
    </dgm:pt>
    <dgm:pt modelId="{4D776295-613E-44C6-9A64-82EA57F3985B}" type="pres">
      <dgm:prSet presAssocID="{F5EBC368-0BAF-439B-9E3F-A099085568F9}" presName="vert2" presStyleCnt="0"/>
      <dgm:spPr/>
    </dgm:pt>
    <dgm:pt modelId="{4395E4B7-8ADA-41F5-B223-F43A00BF22BA}" type="pres">
      <dgm:prSet presAssocID="{F5EBC368-0BAF-439B-9E3F-A099085568F9}" presName="thinLine2b" presStyleLbl="callout" presStyleIdx="2" presStyleCnt="4"/>
      <dgm:spPr/>
    </dgm:pt>
    <dgm:pt modelId="{D86096E7-0FD3-463E-B4F1-D633B9F7F9E3}" type="pres">
      <dgm:prSet presAssocID="{F5EBC368-0BAF-439B-9E3F-A099085568F9}" presName="vertSpace2b" presStyleCnt="0"/>
      <dgm:spPr/>
    </dgm:pt>
    <dgm:pt modelId="{A7E2BC54-CB6B-486F-9095-6A3E230A5CF1}" type="pres">
      <dgm:prSet presAssocID="{8196E66E-C6F2-4A49-840B-BD36773303DD}" presName="horz2" presStyleCnt="0"/>
      <dgm:spPr/>
    </dgm:pt>
    <dgm:pt modelId="{3BA18BDE-797C-4709-88F4-598C50121613}" type="pres">
      <dgm:prSet presAssocID="{8196E66E-C6F2-4A49-840B-BD36773303DD}" presName="horzSpace2" presStyleCnt="0"/>
      <dgm:spPr/>
    </dgm:pt>
    <dgm:pt modelId="{95D93C54-3399-46D6-8CC6-BCF2D58348AC}" type="pres">
      <dgm:prSet presAssocID="{8196E66E-C6F2-4A49-840B-BD36773303DD}" presName="tx2" presStyleLbl="revTx" presStyleIdx="4" presStyleCnt="5"/>
      <dgm:spPr/>
    </dgm:pt>
    <dgm:pt modelId="{3519CD71-29A4-4D95-AF91-74097977CDEB}" type="pres">
      <dgm:prSet presAssocID="{8196E66E-C6F2-4A49-840B-BD36773303DD}" presName="vert2" presStyleCnt="0"/>
      <dgm:spPr/>
    </dgm:pt>
    <dgm:pt modelId="{4CADF4FC-0506-40D1-AF18-A2E2AE222AD4}" type="pres">
      <dgm:prSet presAssocID="{8196E66E-C6F2-4A49-840B-BD36773303DD}" presName="thinLine2b" presStyleLbl="callout" presStyleIdx="3" presStyleCnt="4"/>
      <dgm:spPr/>
    </dgm:pt>
    <dgm:pt modelId="{93A94DBE-5CD6-4E3F-986F-B704F5B26E62}" type="pres">
      <dgm:prSet presAssocID="{8196E66E-C6F2-4A49-840B-BD36773303DD}" presName="vertSpace2b" presStyleCnt="0"/>
      <dgm:spPr/>
    </dgm:pt>
  </dgm:ptLst>
  <dgm:cxnLst>
    <dgm:cxn modelId="{5D9F302C-6759-4627-BB79-4BD86B522842}" type="presOf" srcId="{351E5950-8D59-422A-975C-AB8D966C4727}" destId="{915CA824-68C0-4799-AD4D-BB1475DC8932}" srcOrd="0" destOrd="0" presId="urn:microsoft.com/office/officeart/2008/layout/LinedList"/>
    <dgm:cxn modelId="{008CFA3D-2851-4226-90B1-020DB38C68CA}" type="presOf" srcId="{76C2EA7A-3850-4211-B58B-AF31EDB58557}" destId="{E40F5CDE-5EAC-4AD1-B576-CB6A5C216AE5}" srcOrd="0" destOrd="0" presId="urn:microsoft.com/office/officeart/2008/layout/LinedList"/>
    <dgm:cxn modelId="{9904D73E-2156-4A35-B20D-282EE3EEDAB2}" srcId="{76C2EA7A-3850-4211-B58B-AF31EDB58557}" destId="{96F6786E-2EB1-444A-91FC-3268BE5E931B}" srcOrd="0" destOrd="0" parTransId="{92E2BED9-4EF7-40ED-9735-D1F9BDC700DE}" sibTransId="{C2F415A0-7BA2-47F8-B8EA-5433D0A89D95}"/>
    <dgm:cxn modelId="{3E0FE360-2E10-4ED5-B976-ACBC0AAFF164}" srcId="{F913D619-0E6B-434F-B1DC-DFCCF64DFAA4}" destId="{76C2EA7A-3850-4211-B58B-AF31EDB58557}" srcOrd="0" destOrd="0" parTransId="{05BC08E6-1B79-41EA-B92B-E7E353A4D456}" sibTransId="{83AD9D34-1904-4618-B3CC-B4C32760787C}"/>
    <dgm:cxn modelId="{C838EB93-F961-4EAC-B167-B93B7771142D}" type="presOf" srcId="{F5EBC368-0BAF-439B-9E3F-A099085568F9}" destId="{90D3EAC0-DCE4-44A1-8106-3AE50D0316E3}" srcOrd="0" destOrd="0" presId="urn:microsoft.com/office/officeart/2008/layout/LinedList"/>
    <dgm:cxn modelId="{CB688595-0676-4D98-8B81-2A7D3632065A}" srcId="{76C2EA7A-3850-4211-B58B-AF31EDB58557}" destId="{351E5950-8D59-422A-975C-AB8D966C4727}" srcOrd="1" destOrd="0" parTransId="{24EEB280-9DBC-49B5-BB98-0C1832D62A9E}" sibTransId="{767346D5-671F-4F3C-BC12-C845F24FDADD}"/>
    <dgm:cxn modelId="{F73DE0CA-375E-469B-9AB9-FE7420EC63DD}" type="presOf" srcId="{8196E66E-C6F2-4A49-840B-BD36773303DD}" destId="{95D93C54-3399-46D6-8CC6-BCF2D58348AC}" srcOrd="0" destOrd="0" presId="urn:microsoft.com/office/officeart/2008/layout/LinedList"/>
    <dgm:cxn modelId="{D9245FE4-B890-4E5B-9AAB-9B94F96C9B66}" srcId="{76C2EA7A-3850-4211-B58B-AF31EDB58557}" destId="{F5EBC368-0BAF-439B-9E3F-A099085568F9}" srcOrd="2" destOrd="0" parTransId="{5AC0BDD5-8CE9-4D7E-8433-A0EB10400363}" sibTransId="{C1B4B359-27E4-4196-B25C-C5A26756E65C}"/>
    <dgm:cxn modelId="{082212E5-AFBE-4107-9F61-B6F852B2A191}" type="presOf" srcId="{96F6786E-2EB1-444A-91FC-3268BE5E931B}" destId="{3DB04A2C-9A40-40F2-B999-6BCE35D2C966}" srcOrd="0" destOrd="0" presId="urn:microsoft.com/office/officeart/2008/layout/LinedList"/>
    <dgm:cxn modelId="{8114C6FC-6FDE-4172-B647-FE4C57B82431}" type="presOf" srcId="{F913D619-0E6B-434F-B1DC-DFCCF64DFAA4}" destId="{7D5143DD-0529-4451-8A0C-621B4212A3A9}" srcOrd="0" destOrd="0" presId="urn:microsoft.com/office/officeart/2008/layout/LinedList"/>
    <dgm:cxn modelId="{E6AE18FD-C88A-417E-A05F-8C9D9D56F731}" srcId="{76C2EA7A-3850-4211-B58B-AF31EDB58557}" destId="{8196E66E-C6F2-4A49-840B-BD36773303DD}" srcOrd="3" destOrd="0" parTransId="{D5D20661-385D-4CDF-A80D-D53139F97704}" sibTransId="{CA86E06F-3EB0-4F43-B968-4611AB501BE5}"/>
    <dgm:cxn modelId="{AFF539CC-011B-48D9-BBD3-260456F233A1}" type="presParOf" srcId="{7D5143DD-0529-4451-8A0C-621B4212A3A9}" destId="{FA9F2736-DB5A-489D-BF28-F51A5F464442}" srcOrd="0" destOrd="0" presId="urn:microsoft.com/office/officeart/2008/layout/LinedList"/>
    <dgm:cxn modelId="{6B0335D5-B722-401A-8F25-AB82DEE12633}" type="presParOf" srcId="{7D5143DD-0529-4451-8A0C-621B4212A3A9}" destId="{CB434467-A6F9-4F77-8B3F-49E698665D9F}" srcOrd="1" destOrd="0" presId="urn:microsoft.com/office/officeart/2008/layout/LinedList"/>
    <dgm:cxn modelId="{9ADF462C-E425-48AB-8B59-5B77AD191745}" type="presParOf" srcId="{CB434467-A6F9-4F77-8B3F-49E698665D9F}" destId="{E40F5CDE-5EAC-4AD1-B576-CB6A5C216AE5}" srcOrd="0" destOrd="0" presId="urn:microsoft.com/office/officeart/2008/layout/LinedList"/>
    <dgm:cxn modelId="{E3F241E7-37F3-497F-8DFA-C575083BE630}" type="presParOf" srcId="{CB434467-A6F9-4F77-8B3F-49E698665D9F}" destId="{0D72D7F8-622C-4902-BACC-8B778C824455}" srcOrd="1" destOrd="0" presId="urn:microsoft.com/office/officeart/2008/layout/LinedList"/>
    <dgm:cxn modelId="{CFD267F1-A040-4B3E-931B-D9DF6A40DAC5}" type="presParOf" srcId="{0D72D7F8-622C-4902-BACC-8B778C824455}" destId="{10AD31B4-6FE2-4D88-8B14-99CA0F089AAF}" srcOrd="0" destOrd="0" presId="urn:microsoft.com/office/officeart/2008/layout/LinedList"/>
    <dgm:cxn modelId="{FD90DAF1-F133-46DD-B9F3-D757784A9674}" type="presParOf" srcId="{0D72D7F8-622C-4902-BACC-8B778C824455}" destId="{8D47A5CF-547A-4250-BAE0-BDADC4ACF873}" srcOrd="1" destOrd="0" presId="urn:microsoft.com/office/officeart/2008/layout/LinedList"/>
    <dgm:cxn modelId="{0246026F-0BB2-486C-B362-5C20B9101D5C}" type="presParOf" srcId="{8D47A5CF-547A-4250-BAE0-BDADC4ACF873}" destId="{96BCE694-6F35-4169-B1A2-6505C342CBE3}" srcOrd="0" destOrd="0" presId="urn:microsoft.com/office/officeart/2008/layout/LinedList"/>
    <dgm:cxn modelId="{060F112A-5623-4936-8136-06A9B758FF6D}" type="presParOf" srcId="{8D47A5CF-547A-4250-BAE0-BDADC4ACF873}" destId="{3DB04A2C-9A40-40F2-B999-6BCE35D2C966}" srcOrd="1" destOrd="0" presId="urn:microsoft.com/office/officeart/2008/layout/LinedList"/>
    <dgm:cxn modelId="{B0482107-F73B-480B-A5B8-5094DFDE2C7F}" type="presParOf" srcId="{8D47A5CF-547A-4250-BAE0-BDADC4ACF873}" destId="{3717D588-33EC-4325-9253-CFA18FA9ACAD}" srcOrd="2" destOrd="0" presId="urn:microsoft.com/office/officeart/2008/layout/LinedList"/>
    <dgm:cxn modelId="{E0746546-0AF1-46E4-B299-11AA9332C6C4}" type="presParOf" srcId="{0D72D7F8-622C-4902-BACC-8B778C824455}" destId="{0A8CF7DC-7962-4458-91E9-B644D3816598}" srcOrd="2" destOrd="0" presId="urn:microsoft.com/office/officeart/2008/layout/LinedList"/>
    <dgm:cxn modelId="{27316A32-04B0-4837-B411-377B5ECF318F}" type="presParOf" srcId="{0D72D7F8-622C-4902-BACC-8B778C824455}" destId="{3B12963D-FEF6-4186-A3F9-F9568EE198EE}" srcOrd="3" destOrd="0" presId="urn:microsoft.com/office/officeart/2008/layout/LinedList"/>
    <dgm:cxn modelId="{C17BE253-1283-4E54-A33F-935BFA9F5A12}" type="presParOf" srcId="{0D72D7F8-622C-4902-BACC-8B778C824455}" destId="{2341F30F-B43A-4293-805B-65D1D0F405EE}" srcOrd="4" destOrd="0" presId="urn:microsoft.com/office/officeart/2008/layout/LinedList"/>
    <dgm:cxn modelId="{79D97FA9-F5A2-4B0B-A929-73D1B1C8DB4E}" type="presParOf" srcId="{2341F30F-B43A-4293-805B-65D1D0F405EE}" destId="{C99B296C-104E-4407-A4F6-05DFB297846D}" srcOrd="0" destOrd="0" presId="urn:microsoft.com/office/officeart/2008/layout/LinedList"/>
    <dgm:cxn modelId="{201C5BC7-E0EE-4B3F-B4AA-5B46B330F241}" type="presParOf" srcId="{2341F30F-B43A-4293-805B-65D1D0F405EE}" destId="{915CA824-68C0-4799-AD4D-BB1475DC8932}" srcOrd="1" destOrd="0" presId="urn:microsoft.com/office/officeart/2008/layout/LinedList"/>
    <dgm:cxn modelId="{BFAED2AE-9EC9-444F-84BC-7565B32A0A7D}" type="presParOf" srcId="{2341F30F-B43A-4293-805B-65D1D0F405EE}" destId="{517C79BC-1FAA-43FA-A74D-9B26EF1EC9F4}" srcOrd="2" destOrd="0" presId="urn:microsoft.com/office/officeart/2008/layout/LinedList"/>
    <dgm:cxn modelId="{FF6E6171-4D30-4673-8310-DCADB4079FE1}" type="presParOf" srcId="{0D72D7F8-622C-4902-BACC-8B778C824455}" destId="{9FE3AAF8-30B4-4343-853B-F69638B6F28E}" srcOrd="5" destOrd="0" presId="urn:microsoft.com/office/officeart/2008/layout/LinedList"/>
    <dgm:cxn modelId="{5557D312-6412-4105-8001-A84B147FCE48}" type="presParOf" srcId="{0D72D7F8-622C-4902-BACC-8B778C824455}" destId="{3A3711D5-7EF1-47DF-A255-E1685A079359}" srcOrd="6" destOrd="0" presId="urn:microsoft.com/office/officeart/2008/layout/LinedList"/>
    <dgm:cxn modelId="{57D67150-2281-4F9B-8025-ECE81F2BCC50}" type="presParOf" srcId="{0D72D7F8-622C-4902-BACC-8B778C824455}" destId="{30910E23-6E50-46FA-98E0-61DDF839AE50}" srcOrd="7" destOrd="0" presId="urn:microsoft.com/office/officeart/2008/layout/LinedList"/>
    <dgm:cxn modelId="{9900C1DD-BF4C-40FB-9925-04058EE632A6}" type="presParOf" srcId="{30910E23-6E50-46FA-98E0-61DDF839AE50}" destId="{F0144B4D-D0A4-4D3C-B99C-132F74D77E3A}" srcOrd="0" destOrd="0" presId="urn:microsoft.com/office/officeart/2008/layout/LinedList"/>
    <dgm:cxn modelId="{565A10E1-DA04-4D14-A475-D9BAB435A381}" type="presParOf" srcId="{30910E23-6E50-46FA-98E0-61DDF839AE50}" destId="{90D3EAC0-DCE4-44A1-8106-3AE50D0316E3}" srcOrd="1" destOrd="0" presId="urn:microsoft.com/office/officeart/2008/layout/LinedList"/>
    <dgm:cxn modelId="{116249D3-AD1C-4034-81A5-3BB031AAC71F}" type="presParOf" srcId="{30910E23-6E50-46FA-98E0-61DDF839AE50}" destId="{4D776295-613E-44C6-9A64-82EA57F3985B}" srcOrd="2" destOrd="0" presId="urn:microsoft.com/office/officeart/2008/layout/LinedList"/>
    <dgm:cxn modelId="{DFB41F47-5D1B-4602-9AAD-502955A13EEF}" type="presParOf" srcId="{0D72D7F8-622C-4902-BACC-8B778C824455}" destId="{4395E4B7-8ADA-41F5-B223-F43A00BF22BA}" srcOrd="8" destOrd="0" presId="urn:microsoft.com/office/officeart/2008/layout/LinedList"/>
    <dgm:cxn modelId="{7BDBA839-E38B-490E-BF7F-6F84B40E587F}" type="presParOf" srcId="{0D72D7F8-622C-4902-BACC-8B778C824455}" destId="{D86096E7-0FD3-463E-B4F1-D633B9F7F9E3}" srcOrd="9" destOrd="0" presId="urn:microsoft.com/office/officeart/2008/layout/LinedList"/>
    <dgm:cxn modelId="{1BA16A75-B1FF-409D-84FF-B6B89ABC7778}" type="presParOf" srcId="{0D72D7F8-622C-4902-BACC-8B778C824455}" destId="{A7E2BC54-CB6B-486F-9095-6A3E230A5CF1}" srcOrd="10" destOrd="0" presId="urn:microsoft.com/office/officeart/2008/layout/LinedList"/>
    <dgm:cxn modelId="{DC6E0EAF-C499-45E7-A156-8E7D0632AA3E}" type="presParOf" srcId="{A7E2BC54-CB6B-486F-9095-6A3E230A5CF1}" destId="{3BA18BDE-797C-4709-88F4-598C50121613}" srcOrd="0" destOrd="0" presId="urn:microsoft.com/office/officeart/2008/layout/LinedList"/>
    <dgm:cxn modelId="{06D6DC49-1427-49CC-A119-36EA1B3273E4}" type="presParOf" srcId="{A7E2BC54-CB6B-486F-9095-6A3E230A5CF1}" destId="{95D93C54-3399-46D6-8CC6-BCF2D58348AC}" srcOrd="1" destOrd="0" presId="urn:microsoft.com/office/officeart/2008/layout/LinedList"/>
    <dgm:cxn modelId="{C0C808DC-D218-495D-9594-0F82F500777A}" type="presParOf" srcId="{A7E2BC54-CB6B-486F-9095-6A3E230A5CF1}" destId="{3519CD71-29A4-4D95-AF91-74097977CDEB}" srcOrd="2" destOrd="0" presId="urn:microsoft.com/office/officeart/2008/layout/LinedList"/>
    <dgm:cxn modelId="{C8F38D4B-1A0C-46BE-85E9-9036A8BFEB1A}" type="presParOf" srcId="{0D72D7F8-622C-4902-BACC-8B778C824455}" destId="{4CADF4FC-0506-40D1-AF18-A2E2AE222AD4}" srcOrd="11" destOrd="0" presId="urn:microsoft.com/office/officeart/2008/layout/LinedList"/>
    <dgm:cxn modelId="{59588D80-A9F1-41AF-90AE-31CDB0472FFF}" type="presParOf" srcId="{0D72D7F8-622C-4902-BACC-8B778C824455}" destId="{93A94DBE-5CD6-4E3F-986F-B704F5B26E62}" srcOrd="12"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53AE1D-C6EC-471E-8E90-E2960AB82950}"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s-ES"/>
        </a:p>
      </dgm:t>
    </dgm:pt>
    <dgm:pt modelId="{AC72F370-5E67-4781-8637-27203121B7E5}">
      <dgm:prSet phldrT="[Texto]"/>
      <dgm:spPr>
        <a:solidFill>
          <a:schemeClr val="accent6">
            <a:lumMod val="50000"/>
          </a:schemeClr>
        </a:solidFill>
        <a:ln>
          <a:solidFill>
            <a:srgbClr val="FFFF00"/>
          </a:solidFill>
        </a:ln>
      </dgm:spPr>
      <dgm:t>
        <a:bodyPr/>
        <a:lstStyle/>
        <a:p>
          <a:r>
            <a:rPr lang="es-ES" dirty="0"/>
            <a:t>Estrategia </a:t>
          </a:r>
          <a:r>
            <a:rPr lang="es-ES" dirty="0" err="1"/>
            <a:t>Bioeconomia</a:t>
          </a:r>
          <a:r>
            <a:rPr lang="es-ES" dirty="0"/>
            <a:t> Circular ceiA3</a:t>
          </a:r>
        </a:p>
      </dgm:t>
    </dgm:pt>
    <dgm:pt modelId="{ADB06225-F7C1-4411-9E82-18741B8C1580}" type="parTrans" cxnId="{BE6A6A33-D451-40FA-86FD-5C30113F2AB7}">
      <dgm:prSet/>
      <dgm:spPr/>
      <dgm:t>
        <a:bodyPr/>
        <a:lstStyle/>
        <a:p>
          <a:endParaRPr lang="es-ES"/>
        </a:p>
      </dgm:t>
    </dgm:pt>
    <dgm:pt modelId="{8104CFCE-FA3D-4B7F-8E1C-31A418965615}" type="sibTrans" cxnId="{BE6A6A33-D451-40FA-86FD-5C30113F2AB7}">
      <dgm:prSet/>
      <dgm:spPr/>
      <dgm:t>
        <a:bodyPr/>
        <a:lstStyle/>
        <a:p>
          <a:endParaRPr lang="es-ES"/>
        </a:p>
      </dgm:t>
    </dgm:pt>
    <dgm:pt modelId="{450C1E6F-06FC-4A85-B980-75E77A975844}">
      <dgm:prSet phldrT="[Texto]"/>
      <dgm:spPr>
        <a:solidFill>
          <a:schemeClr val="accent6">
            <a:lumMod val="40000"/>
            <a:lumOff val="60000"/>
          </a:schemeClr>
        </a:solidFill>
      </dgm:spPr>
      <dgm:t>
        <a:bodyPr/>
        <a:lstStyle/>
        <a:p>
          <a:r>
            <a:rPr lang="es-ES" b="0" dirty="0">
              <a:solidFill>
                <a:schemeClr val="tx1"/>
              </a:solidFill>
            </a:rPr>
            <a:t>Estrategia Europea de Bioeconomía Circular</a:t>
          </a:r>
        </a:p>
      </dgm:t>
    </dgm:pt>
    <dgm:pt modelId="{DED6945D-C30A-4B8B-98FA-968AE185E25F}" type="parTrans" cxnId="{AE816A4C-A1CB-4BE1-BF3F-069F25E84DC0}">
      <dgm:prSet/>
      <dgm:spPr>
        <a:solidFill>
          <a:schemeClr val="accent6">
            <a:lumMod val="40000"/>
            <a:lumOff val="60000"/>
          </a:schemeClr>
        </a:solidFill>
      </dgm:spPr>
      <dgm:t>
        <a:bodyPr/>
        <a:lstStyle/>
        <a:p>
          <a:endParaRPr lang="es-ES"/>
        </a:p>
      </dgm:t>
    </dgm:pt>
    <dgm:pt modelId="{11FFFCF7-8D7E-4B4A-B58D-917A044A48A6}" type="sibTrans" cxnId="{AE816A4C-A1CB-4BE1-BF3F-069F25E84DC0}">
      <dgm:prSet/>
      <dgm:spPr/>
      <dgm:t>
        <a:bodyPr/>
        <a:lstStyle/>
        <a:p>
          <a:endParaRPr lang="es-ES"/>
        </a:p>
      </dgm:t>
    </dgm:pt>
    <dgm:pt modelId="{F6DBA752-BA0D-48C7-97BC-DB89F8A0DC60}">
      <dgm:prSet phldrT="[Texto]"/>
      <dgm:spPr/>
      <dgm:t>
        <a:bodyPr/>
        <a:lstStyle/>
        <a:p>
          <a:r>
            <a:rPr lang="es-ES" dirty="0"/>
            <a:t>Estrategia Española de </a:t>
          </a:r>
          <a:r>
            <a:rPr lang="es-ES" dirty="0" err="1"/>
            <a:t>Bioeconomia</a:t>
          </a:r>
          <a:r>
            <a:rPr lang="es-ES" dirty="0"/>
            <a:t>: Horizonte 2030.</a:t>
          </a:r>
        </a:p>
      </dgm:t>
    </dgm:pt>
    <dgm:pt modelId="{6471C4AB-25F7-4EF3-BDF7-92D641E46E62}" type="parTrans" cxnId="{0BAB8979-2B74-4F6A-A3C5-0F8E712D83AA}">
      <dgm:prSet/>
      <dgm:spPr/>
      <dgm:t>
        <a:bodyPr/>
        <a:lstStyle/>
        <a:p>
          <a:endParaRPr lang="es-ES"/>
        </a:p>
      </dgm:t>
    </dgm:pt>
    <dgm:pt modelId="{FD1D994A-58CF-46B6-8080-49057DC0A90D}" type="sibTrans" cxnId="{0BAB8979-2B74-4F6A-A3C5-0F8E712D83AA}">
      <dgm:prSet/>
      <dgm:spPr/>
      <dgm:t>
        <a:bodyPr/>
        <a:lstStyle/>
        <a:p>
          <a:endParaRPr lang="es-ES"/>
        </a:p>
      </dgm:t>
    </dgm:pt>
    <dgm:pt modelId="{1DB8BD77-4DFB-4BFB-81A6-D00665ABC7F4}">
      <dgm:prSet phldrT="[Texto]"/>
      <dgm:spPr>
        <a:solidFill>
          <a:schemeClr val="accent6">
            <a:lumMod val="75000"/>
          </a:schemeClr>
        </a:solidFill>
      </dgm:spPr>
      <dgm:t>
        <a:bodyPr/>
        <a:lstStyle/>
        <a:p>
          <a:r>
            <a:rPr lang="es-ES" dirty="0"/>
            <a:t>Estrategia Andaluza de Bioeconomía Circular</a:t>
          </a:r>
        </a:p>
      </dgm:t>
    </dgm:pt>
    <dgm:pt modelId="{C0BD121A-F182-409A-9581-EC4EA361794A}" type="parTrans" cxnId="{4257A3E5-1425-4F7E-B90E-DACCA0CA3DC5}">
      <dgm:prSet/>
      <dgm:spPr>
        <a:solidFill>
          <a:schemeClr val="accent6">
            <a:lumMod val="75000"/>
          </a:schemeClr>
        </a:solidFill>
      </dgm:spPr>
      <dgm:t>
        <a:bodyPr/>
        <a:lstStyle/>
        <a:p>
          <a:endParaRPr lang="es-ES"/>
        </a:p>
      </dgm:t>
    </dgm:pt>
    <dgm:pt modelId="{F353CCBF-A690-49D3-A897-AA65EAEC9484}" type="sibTrans" cxnId="{4257A3E5-1425-4F7E-B90E-DACCA0CA3DC5}">
      <dgm:prSet/>
      <dgm:spPr/>
      <dgm:t>
        <a:bodyPr/>
        <a:lstStyle/>
        <a:p>
          <a:endParaRPr lang="es-ES"/>
        </a:p>
      </dgm:t>
    </dgm:pt>
    <dgm:pt modelId="{07162659-37EE-4F34-86ED-0C1142ABCB08}" type="pres">
      <dgm:prSet presAssocID="{9253AE1D-C6EC-471E-8E90-E2960AB82950}" presName="cycle" presStyleCnt="0">
        <dgm:presLayoutVars>
          <dgm:chMax val="1"/>
          <dgm:dir/>
          <dgm:animLvl val="ctr"/>
          <dgm:resizeHandles val="exact"/>
        </dgm:presLayoutVars>
      </dgm:prSet>
      <dgm:spPr/>
    </dgm:pt>
    <dgm:pt modelId="{EE0DE401-3926-499D-9490-5A54FA164C21}" type="pres">
      <dgm:prSet presAssocID="{AC72F370-5E67-4781-8637-27203121B7E5}" presName="centerShape" presStyleLbl="node0" presStyleIdx="0" presStyleCnt="1" custLinFactNeighborX="-1959" custLinFactNeighborY="-68961"/>
      <dgm:spPr/>
    </dgm:pt>
    <dgm:pt modelId="{C6727132-5412-4350-924D-A584EB843598}" type="pres">
      <dgm:prSet presAssocID="{DED6945D-C30A-4B8B-98FA-968AE185E25F}" presName="parTrans" presStyleLbl="bgSibTrans2D1" presStyleIdx="0" presStyleCnt="3"/>
      <dgm:spPr/>
    </dgm:pt>
    <dgm:pt modelId="{64672F45-2782-469C-BD39-0E328FA1C46D}" type="pres">
      <dgm:prSet presAssocID="{450C1E6F-06FC-4A85-B980-75E77A975844}" presName="node" presStyleLbl="node1" presStyleIdx="0" presStyleCnt="3" custRadScaleRad="153621" custRadScaleInc="-25704">
        <dgm:presLayoutVars>
          <dgm:bulletEnabled val="1"/>
        </dgm:presLayoutVars>
      </dgm:prSet>
      <dgm:spPr/>
    </dgm:pt>
    <dgm:pt modelId="{A6C79A6B-67C9-4341-8483-0D90E08B2C26}" type="pres">
      <dgm:prSet presAssocID="{6471C4AB-25F7-4EF3-BDF7-92D641E46E62}" presName="parTrans" presStyleLbl="bgSibTrans2D1" presStyleIdx="1" presStyleCnt="3"/>
      <dgm:spPr/>
    </dgm:pt>
    <dgm:pt modelId="{CE3F5138-1E6E-4B13-8B70-AD4BA9E259DD}" type="pres">
      <dgm:prSet presAssocID="{F6DBA752-BA0D-48C7-97BC-DB89F8A0DC60}" presName="node" presStyleLbl="node1" presStyleIdx="1" presStyleCnt="3" custRadScaleRad="6131" custRadScaleInc="-264308">
        <dgm:presLayoutVars>
          <dgm:bulletEnabled val="1"/>
        </dgm:presLayoutVars>
      </dgm:prSet>
      <dgm:spPr/>
    </dgm:pt>
    <dgm:pt modelId="{6B64E610-AB3E-4B45-ADD6-A3BAB5D029CD}" type="pres">
      <dgm:prSet presAssocID="{C0BD121A-F182-409A-9581-EC4EA361794A}" presName="parTrans" presStyleLbl="bgSibTrans2D1" presStyleIdx="2" presStyleCnt="3"/>
      <dgm:spPr/>
    </dgm:pt>
    <dgm:pt modelId="{50312BD9-2D19-4328-B487-2ECA50C1BE65}" type="pres">
      <dgm:prSet presAssocID="{1DB8BD77-4DFB-4BFB-81A6-D00665ABC7F4}" presName="node" presStyleLbl="node1" presStyleIdx="2" presStyleCnt="3" custRadScaleRad="100485" custRadScaleInc="2148">
        <dgm:presLayoutVars>
          <dgm:bulletEnabled val="1"/>
        </dgm:presLayoutVars>
      </dgm:prSet>
      <dgm:spPr/>
    </dgm:pt>
  </dgm:ptLst>
  <dgm:cxnLst>
    <dgm:cxn modelId="{9691DB01-6911-48EC-9FB4-191F8648C542}" type="presOf" srcId="{6471C4AB-25F7-4EF3-BDF7-92D641E46E62}" destId="{A6C79A6B-67C9-4341-8483-0D90E08B2C26}" srcOrd="0" destOrd="0" presId="urn:microsoft.com/office/officeart/2005/8/layout/radial4"/>
    <dgm:cxn modelId="{1093F92A-F510-4A3B-963B-CB594357FA1E}" type="presOf" srcId="{C0BD121A-F182-409A-9581-EC4EA361794A}" destId="{6B64E610-AB3E-4B45-ADD6-A3BAB5D029CD}" srcOrd="0" destOrd="0" presId="urn:microsoft.com/office/officeart/2005/8/layout/radial4"/>
    <dgm:cxn modelId="{BE6A6A33-D451-40FA-86FD-5C30113F2AB7}" srcId="{9253AE1D-C6EC-471E-8E90-E2960AB82950}" destId="{AC72F370-5E67-4781-8637-27203121B7E5}" srcOrd="0" destOrd="0" parTransId="{ADB06225-F7C1-4411-9E82-18741B8C1580}" sibTransId="{8104CFCE-FA3D-4B7F-8E1C-31A418965615}"/>
    <dgm:cxn modelId="{E8F42F6C-1818-487D-81E4-D920FB0B401D}" type="presOf" srcId="{DED6945D-C30A-4B8B-98FA-968AE185E25F}" destId="{C6727132-5412-4350-924D-A584EB843598}" srcOrd="0" destOrd="0" presId="urn:microsoft.com/office/officeart/2005/8/layout/radial4"/>
    <dgm:cxn modelId="{AE816A4C-A1CB-4BE1-BF3F-069F25E84DC0}" srcId="{AC72F370-5E67-4781-8637-27203121B7E5}" destId="{450C1E6F-06FC-4A85-B980-75E77A975844}" srcOrd="0" destOrd="0" parTransId="{DED6945D-C30A-4B8B-98FA-968AE185E25F}" sibTransId="{11FFFCF7-8D7E-4B4A-B58D-917A044A48A6}"/>
    <dgm:cxn modelId="{1FB3B36F-D4A2-406C-B055-9644A1A64B5D}" type="presOf" srcId="{9253AE1D-C6EC-471E-8E90-E2960AB82950}" destId="{07162659-37EE-4F34-86ED-0C1142ABCB08}" srcOrd="0" destOrd="0" presId="urn:microsoft.com/office/officeart/2005/8/layout/radial4"/>
    <dgm:cxn modelId="{E4AB7954-C271-4442-A0B8-C0B990A50387}" type="presOf" srcId="{1DB8BD77-4DFB-4BFB-81A6-D00665ABC7F4}" destId="{50312BD9-2D19-4328-B487-2ECA50C1BE65}" srcOrd="0" destOrd="0" presId="urn:microsoft.com/office/officeart/2005/8/layout/radial4"/>
    <dgm:cxn modelId="{0BAB8979-2B74-4F6A-A3C5-0F8E712D83AA}" srcId="{AC72F370-5E67-4781-8637-27203121B7E5}" destId="{F6DBA752-BA0D-48C7-97BC-DB89F8A0DC60}" srcOrd="1" destOrd="0" parTransId="{6471C4AB-25F7-4EF3-BDF7-92D641E46E62}" sibTransId="{FD1D994A-58CF-46B6-8080-49057DC0A90D}"/>
    <dgm:cxn modelId="{EDC50C7E-7AE0-4F30-B33E-9FBDBBAB962A}" type="presOf" srcId="{450C1E6F-06FC-4A85-B980-75E77A975844}" destId="{64672F45-2782-469C-BD39-0E328FA1C46D}" srcOrd="0" destOrd="0" presId="urn:microsoft.com/office/officeart/2005/8/layout/radial4"/>
    <dgm:cxn modelId="{DBCCA382-A2E1-41E2-B553-F89FC5FFB8A3}" type="presOf" srcId="{F6DBA752-BA0D-48C7-97BC-DB89F8A0DC60}" destId="{CE3F5138-1E6E-4B13-8B70-AD4BA9E259DD}" srcOrd="0" destOrd="0" presId="urn:microsoft.com/office/officeart/2005/8/layout/radial4"/>
    <dgm:cxn modelId="{98EE459A-9A71-44A8-AACC-8B9EC1DA3EF1}" type="presOf" srcId="{AC72F370-5E67-4781-8637-27203121B7E5}" destId="{EE0DE401-3926-499D-9490-5A54FA164C21}" srcOrd="0" destOrd="0" presId="urn:microsoft.com/office/officeart/2005/8/layout/radial4"/>
    <dgm:cxn modelId="{4257A3E5-1425-4F7E-B90E-DACCA0CA3DC5}" srcId="{AC72F370-5E67-4781-8637-27203121B7E5}" destId="{1DB8BD77-4DFB-4BFB-81A6-D00665ABC7F4}" srcOrd="2" destOrd="0" parTransId="{C0BD121A-F182-409A-9581-EC4EA361794A}" sibTransId="{F353CCBF-A690-49D3-A897-AA65EAEC9484}"/>
    <dgm:cxn modelId="{069E18DE-8E75-4CE3-9CC2-E5A84A2AE1E5}" type="presParOf" srcId="{07162659-37EE-4F34-86ED-0C1142ABCB08}" destId="{EE0DE401-3926-499D-9490-5A54FA164C21}" srcOrd="0" destOrd="0" presId="urn:microsoft.com/office/officeart/2005/8/layout/radial4"/>
    <dgm:cxn modelId="{30148AD3-C298-4BC0-94AC-F9067207DA85}" type="presParOf" srcId="{07162659-37EE-4F34-86ED-0C1142ABCB08}" destId="{C6727132-5412-4350-924D-A584EB843598}" srcOrd="1" destOrd="0" presId="urn:microsoft.com/office/officeart/2005/8/layout/radial4"/>
    <dgm:cxn modelId="{B5935DDB-EA19-42F8-A6D9-6DB9A3F9D5BD}" type="presParOf" srcId="{07162659-37EE-4F34-86ED-0C1142ABCB08}" destId="{64672F45-2782-469C-BD39-0E328FA1C46D}" srcOrd="2" destOrd="0" presId="urn:microsoft.com/office/officeart/2005/8/layout/radial4"/>
    <dgm:cxn modelId="{25AA4DB4-CF57-488E-B947-4F4778A0A020}" type="presParOf" srcId="{07162659-37EE-4F34-86ED-0C1142ABCB08}" destId="{A6C79A6B-67C9-4341-8483-0D90E08B2C26}" srcOrd="3" destOrd="0" presId="urn:microsoft.com/office/officeart/2005/8/layout/radial4"/>
    <dgm:cxn modelId="{21E4F401-738F-4B47-866E-42E746AE1943}" type="presParOf" srcId="{07162659-37EE-4F34-86ED-0C1142ABCB08}" destId="{CE3F5138-1E6E-4B13-8B70-AD4BA9E259DD}" srcOrd="4" destOrd="0" presId="urn:microsoft.com/office/officeart/2005/8/layout/radial4"/>
    <dgm:cxn modelId="{6C2A0EA5-FBDB-4C72-B469-6DE7475A0D44}" type="presParOf" srcId="{07162659-37EE-4F34-86ED-0C1142ABCB08}" destId="{6B64E610-AB3E-4B45-ADD6-A3BAB5D029CD}" srcOrd="5" destOrd="0" presId="urn:microsoft.com/office/officeart/2005/8/layout/radial4"/>
    <dgm:cxn modelId="{4B81287E-76AA-4F5A-9C4B-61319647E19D}" type="presParOf" srcId="{07162659-37EE-4F34-86ED-0C1142ABCB08}" destId="{50312BD9-2D19-4328-B487-2ECA50C1BE65}" srcOrd="6" destOrd="0" presId="urn:microsoft.com/office/officeart/2005/8/layout/radial4"/>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CB9644-B0BA-46A5-A9DB-B7DEFEE98352}" type="doc">
      <dgm:prSet loTypeId="urn:microsoft.com/office/officeart/2008/layout/HalfCircleOrganizationChart" loCatId="hierarchy" qsTypeId="urn:microsoft.com/office/officeart/2005/8/quickstyle/simple1" qsCatId="simple" csTypeId="urn:microsoft.com/office/officeart/2005/8/colors/accent6_3" csCatId="accent6" phldr="1"/>
      <dgm:spPr/>
      <dgm:t>
        <a:bodyPr/>
        <a:lstStyle/>
        <a:p>
          <a:endParaRPr lang="es-ES"/>
        </a:p>
      </dgm:t>
    </dgm:pt>
    <dgm:pt modelId="{88177EE3-8135-428F-AF9E-A32DA509DE59}">
      <dgm:prSet phldrT="[Texto]"/>
      <dgm:spPr/>
      <dgm:t>
        <a:bodyPr/>
        <a:lstStyle/>
        <a:p>
          <a:r>
            <a:rPr lang="es-ES" dirty="0"/>
            <a:t>Bioeconomía Transversal</a:t>
          </a:r>
        </a:p>
      </dgm:t>
    </dgm:pt>
    <dgm:pt modelId="{73D893DA-5477-4390-ADF3-086C513E4D9D}" type="parTrans" cxnId="{FE4DF898-B7B1-4157-8D20-D943C9640E67}">
      <dgm:prSet/>
      <dgm:spPr/>
      <dgm:t>
        <a:bodyPr/>
        <a:lstStyle/>
        <a:p>
          <a:endParaRPr lang="es-ES"/>
        </a:p>
      </dgm:t>
    </dgm:pt>
    <dgm:pt modelId="{323431E4-C105-4DAD-AB42-04C222B8E3FE}" type="sibTrans" cxnId="{FE4DF898-B7B1-4157-8D20-D943C9640E67}">
      <dgm:prSet/>
      <dgm:spPr/>
      <dgm:t>
        <a:bodyPr/>
        <a:lstStyle/>
        <a:p>
          <a:endParaRPr lang="es-ES"/>
        </a:p>
      </dgm:t>
    </dgm:pt>
    <dgm:pt modelId="{6379151D-D333-41A0-B550-E4D211B17A84}">
      <dgm:prSet phldrT="[Texto]"/>
      <dgm:spPr/>
      <dgm:t>
        <a:bodyPr/>
        <a:lstStyle/>
        <a:p>
          <a:r>
            <a:rPr lang="es-ES" dirty="0"/>
            <a:t>Alineamiento Políticas</a:t>
          </a:r>
        </a:p>
      </dgm:t>
    </dgm:pt>
    <dgm:pt modelId="{44554E35-3474-4324-B20C-7546A364D1C8}" type="parTrans" cxnId="{584CA74B-9FF3-417C-B60F-9FE62F93F8F4}">
      <dgm:prSet/>
      <dgm:spPr/>
      <dgm:t>
        <a:bodyPr/>
        <a:lstStyle/>
        <a:p>
          <a:endParaRPr lang="es-ES"/>
        </a:p>
      </dgm:t>
    </dgm:pt>
    <dgm:pt modelId="{70D9E467-F5B3-4F5B-A5BC-E0FFA867B6F4}" type="sibTrans" cxnId="{584CA74B-9FF3-417C-B60F-9FE62F93F8F4}">
      <dgm:prSet/>
      <dgm:spPr/>
      <dgm:t>
        <a:bodyPr/>
        <a:lstStyle/>
        <a:p>
          <a:endParaRPr lang="es-ES"/>
        </a:p>
      </dgm:t>
    </dgm:pt>
    <dgm:pt modelId="{B690E417-4885-4C29-99FA-82FABE3EA740}">
      <dgm:prSet phldrT="[Texto]"/>
      <dgm:spPr/>
      <dgm:t>
        <a:bodyPr/>
        <a:lstStyle/>
        <a:p>
          <a:r>
            <a:rPr lang="es-ES" dirty="0"/>
            <a:t>Potencial I-D-i ceiA3</a:t>
          </a:r>
        </a:p>
      </dgm:t>
    </dgm:pt>
    <dgm:pt modelId="{9C63EEF0-2944-48EC-9D49-D2F8FA7F6E87}" type="parTrans" cxnId="{F36D7E63-F981-4412-963A-5E1C981B2545}">
      <dgm:prSet/>
      <dgm:spPr/>
      <dgm:t>
        <a:bodyPr/>
        <a:lstStyle/>
        <a:p>
          <a:endParaRPr lang="es-ES"/>
        </a:p>
      </dgm:t>
    </dgm:pt>
    <dgm:pt modelId="{1F751863-0763-4366-AFD7-D80AB9B43802}" type="sibTrans" cxnId="{F36D7E63-F981-4412-963A-5E1C981B2545}">
      <dgm:prSet/>
      <dgm:spPr/>
      <dgm:t>
        <a:bodyPr/>
        <a:lstStyle/>
        <a:p>
          <a:endParaRPr lang="es-ES"/>
        </a:p>
      </dgm:t>
    </dgm:pt>
    <dgm:pt modelId="{D4FDA273-2FDB-432C-86C0-D5802720A7A4}">
      <dgm:prSet phldrT="[Texto]"/>
      <dgm:spPr/>
      <dgm:t>
        <a:bodyPr/>
        <a:lstStyle/>
        <a:p>
          <a:r>
            <a:rPr lang="es-ES" dirty="0"/>
            <a:t>Formación y Empleabilidad</a:t>
          </a:r>
        </a:p>
      </dgm:t>
    </dgm:pt>
    <dgm:pt modelId="{63DE7B64-7B2F-4A86-92D1-30B8B1B97420}" type="parTrans" cxnId="{804EBE2F-3973-4EF7-B475-EC3808B80CB4}">
      <dgm:prSet/>
      <dgm:spPr/>
      <dgm:t>
        <a:bodyPr/>
        <a:lstStyle/>
        <a:p>
          <a:endParaRPr lang="es-ES"/>
        </a:p>
      </dgm:t>
    </dgm:pt>
    <dgm:pt modelId="{CDE4597B-4761-46EF-B569-DA2C2786D224}" type="sibTrans" cxnId="{804EBE2F-3973-4EF7-B475-EC3808B80CB4}">
      <dgm:prSet/>
      <dgm:spPr/>
      <dgm:t>
        <a:bodyPr/>
        <a:lstStyle/>
        <a:p>
          <a:endParaRPr lang="es-ES"/>
        </a:p>
      </dgm:t>
    </dgm:pt>
    <dgm:pt modelId="{96D3AD63-02DC-49E6-9305-2CE92A54BACF}">
      <dgm:prSet phldrT="[Texto]"/>
      <dgm:spPr/>
      <dgm:t>
        <a:bodyPr/>
        <a:lstStyle/>
        <a:p>
          <a:r>
            <a:rPr lang="es-ES" dirty="0"/>
            <a:t>Divulgación y Diseminación</a:t>
          </a:r>
        </a:p>
      </dgm:t>
    </dgm:pt>
    <dgm:pt modelId="{F97CA6AA-8AB0-4CB6-B295-A58BDAE8B097}" type="parTrans" cxnId="{42DC6B31-27C7-40CD-B3C1-254224F16EC3}">
      <dgm:prSet/>
      <dgm:spPr/>
      <dgm:t>
        <a:bodyPr/>
        <a:lstStyle/>
        <a:p>
          <a:endParaRPr lang="es-ES"/>
        </a:p>
      </dgm:t>
    </dgm:pt>
    <dgm:pt modelId="{309E75CB-3576-43E2-9E32-F8AFE91DAB4F}" type="sibTrans" cxnId="{42DC6B31-27C7-40CD-B3C1-254224F16EC3}">
      <dgm:prSet/>
      <dgm:spPr/>
      <dgm:t>
        <a:bodyPr/>
        <a:lstStyle/>
        <a:p>
          <a:endParaRPr lang="es-ES"/>
        </a:p>
      </dgm:t>
    </dgm:pt>
    <dgm:pt modelId="{6B6C8370-1D3C-4488-87F7-F6F12CA93B68}" type="pres">
      <dgm:prSet presAssocID="{CACB9644-B0BA-46A5-A9DB-B7DEFEE98352}" presName="Name0" presStyleCnt="0">
        <dgm:presLayoutVars>
          <dgm:orgChart val="1"/>
          <dgm:chPref val="1"/>
          <dgm:dir/>
          <dgm:animOne val="branch"/>
          <dgm:animLvl val="lvl"/>
          <dgm:resizeHandles/>
        </dgm:presLayoutVars>
      </dgm:prSet>
      <dgm:spPr/>
    </dgm:pt>
    <dgm:pt modelId="{07873E10-8452-442B-83E7-830ED6741F8C}" type="pres">
      <dgm:prSet presAssocID="{88177EE3-8135-428F-AF9E-A32DA509DE59}" presName="hierRoot1" presStyleCnt="0">
        <dgm:presLayoutVars>
          <dgm:hierBranch val="init"/>
        </dgm:presLayoutVars>
      </dgm:prSet>
      <dgm:spPr/>
    </dgm:pt>
    <dgm:pt modelId="{494F5627-602B-40F0-908D-2362BC66BD95}" type="pres">
      <dgm:prSet presAssocID="{88177EE3-8135-428F-AF9E-A32DA509DE59}" presName="rootComposite1" presStyleCnt="0"/>
      <dgm:spPr/>
    </dgm:pt>
    <dgm:pt modelId="{9855F2E8-AD7F-4598-BA83-CD95D8EB5BB4}" type="pres">
      <dgm:prSet presAssocID="{88177EE3-8135-428F-AF9E-A32DA509DE59}" presName="rootText1" presStyleLbl="alignAcc1" presStyleIdx="0" presStyleCnt="0">
        <dgm:presLayoutVars>
          <dgm:chPref val="3"/>
        </dgm:presLayoutVars>
      </dgm:prSet>
      <dgm:spPr/>
    </dgm:pt>
    <dgm:pt modelId="{8005302C-2C2B-4EDB-B929-588F7957A5C6}" type="pres">
      <dgm:prSet presAssocID="{88177EE3-8135-428F-AF9E-A32DA509DE59}" presName="topArc1" presStyleLbl="parChTrans1D1" presStyleIdx="0" presStyleCnt="10"/>
      <dgm:spPr/>
    </dgm:pt>
    <dgm:pt modelId="{8E58F393-AEF2-498D-ADB1-CC439D3C68FC}" type="pres">
      <dgm:prSet presAssocID="{88177EE3-8135-428F-AF9E-A32DA509DE59}" presName="bottomArc1" presStyleLbl="parChTrans1D1" presStyleIdx="1" presStyleCnt="10"/>
      <dgm:spPr/>
    </dgm:pt>
    <dgm:pt modelId="{D93183F6-20EC-4ED0-993E-D008AE4E7B29}" type="pres">
      <dgm:prSet presAssocID="{88177EE3-8135-428F-AF9E-A32DA509DE59}" presName="topConnNode1" presStyleLbl="node1" presStyleIdx="0" presStyleCnt="0"/>
      <dgm:spPr/>
    </dgm:pt>
    <dgm:pt modelId="{8BFE36AA-613F-495C-8AE1-E431F5C39EDE}" type="pres">
      <dgm:prSet presAssocID="{88177EE3-8135-428F-AF9E-A32DA509DE59}" presName="hierChild2" presStyleCnt="0"/>
      <dgm:spPr/>
    </dgm:pt>
    <dgm:pt modelId="{94F35FC1-EE3E-4DA8-9C5B-3C3453C9C906}" type="pres">
      <dgm:prSet presAssocID="{44554E35-3474-4324-B20C-7546A364D1C8}" presName="Name28" presStyleLbl="parChTrans1D2" presStyleIdx="0" presStyleCnt="4"/>
      <dgm:spPr/>
    </dgm:pt>
    <dgm:pt modelId="{47CDC1EC-24BB-4755-99AF-89C950CE3128}" type="pres">
      <dgm:prSet presAssocID="{6379151D-D333-41A0-B550-E4D211B17A84}" presName="hierRoot2" presStyleCnt="0">
        <dgm:presLayoutVars>
          <dgm:hierBranch val="init"/>
        </dgm:presLayoutVars>
      </dgm:prSet>
      <dgm:spPr/>
    </dgm:pt>
    <dgm:pt modelId="{9588E007-70DB-47B4-8A7F-46A7D1D69FF8}" type="pres">
      <dgm:prSet presAssocID="{6379151D-D333-41A0-B550-E4D211B17A84}" presName="rootComposite2" presStyleCnt="0"/>
      <dgm:spPr/>
    </dgm:pt>
    <dgm:pt modelId="{F9C6E11A-B462-4C48-9C3A-FB7B7DA66355}" type="pres">
      <dgm:prSet presAssocID="{6379151D-D333-41A0-B550-E4D211B17A84}" presName="rootText2" presStyleLbl="alignAcc1" presStyleIdx="0" presStyleCnt="0">
        <dgm:presLayoutVars>
          <dgm:chPref val="3"/>
        </dgm:presLayoutVars>
      </dgm:prSet>
      <dgm:spPr/>
    </dgm:pt>
    <dgm:pt modelId="{CCA10763-8C42-401D-9941-56DA764DB29C}" type="pres">
      <dgm:prSet presAssocID="{6379151D-D333-41A0-B550-E4D211B17A84}" presName="topArc2" presStyleLbl="parChTrans1D1" presStyleIdx="2" presStyleCnt="10"/>
      <dgm:spPr/>
    </dgm:pt>
    <dgm:pt modelId="{0A6BC4FD-A71D-46D9-A4BC-817F25D0E9B2}" type="pres">
      <dgm:prSet presAssocID="{6379151D-D333-41A0-B550-E4D211B17A84}" presName="bottomArc2" presStyleLbl="parChTrans1D1" presStyleIdx="3" presStyleCnt="10"/>
      <dgm:spPr/>
    </dgm:pt>
    <dgm:pt modelId="{8B5E911F-5696-4E8E-B03D-2E1BC08D0522}" type="pres">
      <dgm:prSet presAssocID="{6379151D-D333-41A0-B550-E4D211B17A84}" presName="topConnNode2" presStyleLbl="node2" presStyleIdx="0" presStyleCnt="0"/>
      <dgm:spPr/>
    </dgm:pt>
    <dgm:pt modelId="{5DCC7710-7889-4532-9D60-B5180C2D4648}" type="pres">
      <dgm:prSet presAssocID="{6379151D-D333-41A0-B550-E4D211B17A84}" presName="hierChild4" presStyleCnt="0"/>
      <dgm:spPr/>
    </dgm:pt>
    <dgm:pt modelId="{ECCCA82F-0173-4B9C-A4D5-104D32270496}" type="pres">
      <dgm:prSet presAssocID="{6379151D-D333-41A0-B550-E4D211B17A84}" presName="hierChild5" presStyleCnt="0"/>
      <dgm:spPr/>
    </dgm:pt>
    <dgm:pt modelId="{44074765-576D-44E5-BA66-5AA248904A07}" type="pres">
      <dgm:prSet presAssocID="{9C63EEF0-2944-48EC-9D49-D2F8FA7F6E87}" presName="Name28" presStyleLbl="parChTrans1D2" presStyleIdx="1" presStyleCnt="4"/>
      <dgm:spPr/>
    </dgm:pt>
    <dgm:pt modelId="{DA432262-32D6-4626-B6B1-AE00947B37E5}" type="pres">
      <dgm:prSet presAssocID="{B690E417-4885-4C29-99FA-82FABE3EA740}" presName="hierRoot2" presStyleCnt="0">
        <dgm:presLayoutVars>
          <dgm:hierBranch val="init"/>
        </dgm:presLayoutVars>
      </dgm:prSet>
      <dgm:spPr/>
    </dgm:pt>
    <dgm:pt modelId="{44FBEF11-3082-43EE-8040-700D52E44EE7}" type="pres">
      <dgm:prSet presAssocID="{B690E417-4885-4C29-99FA-82FABE3EA740}" presName="rootComposite2" presStyleCnt="0"/>
      <dgm:spPr/>
    </dgm:pt>
    <dgm:pt modelId="{685A1AC4-A047-404B-8D8A-3F93B671F999}" type="pres">
      <dgm:prSet presAssocID="{B690E417-4885-4C29-99FA-82FABE3EA740}" presName="rootText2" presStyleLbl="alignAcc1" presStyleIdx="0" presStyleCnt="0">
        <dgm:presLayoutVars>
          <dgm:chPref val="3"/>
        </dgm:presLayoutVars>
      </dgm:prSet>
      <dgm:spPr/>
    </dgm:pt>
    <dgm:pt modelId="{805F31C4-3936-4589-81A8-E000E2B202DD}" type="pres">
      <dgm:prSet presAssocID="{B690E417-4885-4C29-99FA-82FABE3EA740}" presName="topArc2" presStyleLbl="parChTrans1D1" presStyleIdx="4" presStyleCnt="10"/>
      <dgm:spPr/>
    </dgm:pt>
    <dgm:pt modelId="{C11ACF5B-099A-471B-81BC-638F79D5DF8A}" type="pres">
      <dgm:prSet presAssocID="{B690E417-4885-4C29-99FA-82FABE3EA740}" presName="bottomArc2" presStyleLbl="parChTrans1D1" presStyleIdx="5" presStyleCnt="10"/>
      <dgm:spPr/>
    </dgm:pt>
    <dgm:pt modelId="{B914E449-49B4-420F-9B77-29484897B864}" type="pres">
      <dgm:prSet presAssocID="{B690E417-4885-4C29-99FA-82FABE3EA740}" presName="topConnNode2" presStyleLbl="node2" presStyleIdx="0" presStyleCnt="0"/>
      <dgm:spPr/>
    </dgm:pt>
    <dgm:pt modelId="{78CD1CFE-F5C3-496B-92BB-6FB1D568CB5D}" type="pres">
      <dgm:prSet presAssocID="{B690E417-4885-4C29-99FA-82FABE3EA740}" presName="hierChild4" presStyleCnt="0"/>
      <dgm:spPr/>
    </dgm:pt>
    <dgm:pt modelId="{043F841F-A713-4BD4-9394-704EAFA4FA66}" type="pres">
      <dgm:prSet presAssocID="{B690E417-4885-4C29-99FA-82FABE3EA740}" presName="hierChild5" presStyleCnt="0"/>
      <dgm:spPr/>
    </dgm:pt>
    <dgm:pt modelId="{6C27FCCD-57C3-4436-B1A4-7982B88B279E}" type="pres">
      <dgm:prSet presAssocID="{63DE7B64-7B2F-4A86-92D1-30B8B1B97420}" presName="Name28" presStyleLbl="parChTrans1D2" presStyleIdx="2" presStyleCnt="4"/>
      <dgm:spPr/>
    </dgm:pt>
    <dgm:pt modelId="{968E01B7-501C-44C0-A47F-565AD65BCCA8}" type="pres">
      <dgm:prSet presAssocID="{D4FDA273-2FDB-432C-86C0-D5802720A7A4}" presName="hierRoot2" presStyleCnt="0">
        <dgm:presLayoutVars>
          <dgm:hierBranch val="init"/>
        </dgm:presLayoutVars>
      </dgm:prSet>
      <dgm:spPr/>
    </dgm:pt>
    <dgm:pt modelId="{FA200480-51EF-423B-884D-6E2A69431B4E}" type="pres">
      <dgm:prSet presAssocID="{D4FDA273-2FDB-432C-86C0-D5802720A7A4}" presName="rootComposite2" presStyleCnt="0"/>
      <dgm:spPr/>
    </dgm:pt>
    <dgm:pt modelId="{FB31BEC3-9DF9-4870-AFB9-A3E037FF5A14}" type="pres">
      <dgm:prSet presAssocID="{D4FDA273-2FDB-432C-86C0-D5802720A7A4}" presName="rootText2" presStyleLbl="alignAcc1" presStyleIdx="0" presStyleCnt="0">
        <dgm:presLayoutVars>
          <dgm:chPref val="3"/>
        </dgm:presLayoutVars>
      </dgm:prSet>
      <dgm:spPr/>
    </dgm:pt>
    <dgm:pt modelId="{48996A55-BE7F-4378-B0CE-0CD00FE8B597}" type="pres">
      <dgm:prSet presAssocID="{D4FDA273-2FDB-432C-86C0-D5802720A7A4}" presName="topArc2" presStyleLbl="parChTrans1D1" presStyleIdx="6" presStyleCnt="10"/>
      <dgm:spPr/>
    </dgm:pt>
    <dgm:pt modelId="{40141684-DFD4-424A-9975-AE51DC25B7C0}" type="pres">
      <dgm:prSet presAssocID="{D4FDA273-2FDB-432C-86C0-D5802720A7A4}" presName="bottomArc2" presStyleLbl="parChTrans1D1" presStyleIdx="7" presStyleCnt="10"/>
      <dgm:spPr/>
    </dgm:pt>
    <dgm:pt modelId="{DF5E1AE5-F2FF-4309-9F7A-89B29E618406}" type="pres">
      <dgm:prSet presAssocID="{D4FDA273-2FDB-432C-86C0-D5802720A7A4}" presName="topConnNode2" presStyleLbl="node2" presStyleIdx="0" presStyleCnt="0"/>
      <dgm:spPr/>
    </dgm:pt>
    <dgm:pt modelId="{79722FC9-C8B3-4EDD-BCB6-B83939AD5442}" type="pres">
      <dgm:prSet presAssocID="{D4FDA273-2FDB-432C-86C0-D5802720A7A4}" presName="hierChild4" presStyleCnt="0"/>
      <dgm:spPr/>
    </dgm:pt>
    <dgm:pt modelId="{DA639982-A846-4E94-A028-A651CEC3E14A}" type="pres">
      <dgm:prSet presAssocID="{D4FDA273-2FDB-432C-86C0-D5802720A7A4}" presName="hierChild5" presStyleCnt="0"/>
      <dgm:spPr/>
    </dgm:pt>
    <dgm:pt modelId="{039A1367-68D5-4692-A4C7-427389ECC387}" type="pres">
      <dgm:prSet presAssocID="{F97CA6AA-8AB0-4CB6-B295-A58BDAE8B097}" presName="Name28" presStyleLbl="parChTrans1D2" presStyleIdx="3" presStyleCnt="4"/>
      <dgm:spPr/>
    </dgm:pt>
    <dgm:pt modelId="{8288D733-035E-4346-9B00-073A7B712B88}" type="pres">
      <dgm:prSet presAssocID="{96D3AD63-02DC-49E6-9305-2CE92A54BACF}" presName="hierRoot2" presStyleCnt="0">
        <dgm:presLayoutVars>
          <dgm:hierBranch val="init"/>
        </dgm:presLayoutVars>
      </dgm:prSet>
      <dgm:spPr/>
    </dgm:pt>
    <dgm:pt modelId="{73B29368-3D6A-4EF5-AAC1-D3F3B144F576}" type="pres">
      <dgm:prSet presAssocID="{96D3AD63-02DC-49E6-9305-2CE92A54BACF}" presName="rootComposite2" presStyleCnt="0"/>
      <dgm:spPr/>
    </dgm:pt>
    <dgm:pt modelId="{6640634E-5B90-4BD2-AACB-7F5EC881ED52}" type="pres">
      <dgm:prSet presAssocID="{96D3AD63-02DC-49E6-9305-2CE92A54BACF}" presName="rootText2" presStyleLbl="alignAcc1" presStyleIdx="0" presStyleCnt="0">
        <dgm:presLayoutVars>
          <dgm:chPref val="3"/>
        </dgm:presLayoutVars>
      </dgm:prSet>
      <dgm:spPr/>
    </dgm:pt>
    <dgm:pt modelId="{44529E43-AF82-4FCF-AE4B-7BC6C3706093}" type="pres">
      <dgm:prSet presAssocID="{96D3AD63-02DC-49E6-9305-2CE92A54BACF}" presName="topArc2" presStyleLbl="parChTrans1D1" presStyleIdx="8" presStyleCnt="10"/>
      <dgm:spPr/>
    </dgm:pt>
    <dgm:pt modelId="{D8210BAF-33C5-4F21-8C33-0565F01D60DD}" type="pres">
      <dgm:prSet presAssocID="{96D3AD63-02DC-49E6-9305-2CE92A54BACF}" presName="bottomArc2" presStyleLbl="parChTrans1D1" presStyleIdx="9" presStyleCnt="10"/>
      <dgm:spPr/>
    </dgm:pt>
    <dgm:pt modelId="{8BAAD4FB-CC00-493F-91FF-729083B8C336}" type="pres">
      <dgm:prSet presAssocID="{96D3AD63-02DC-49E6-9305-2CE92A54BACF}" presName="topConnNode2" presStyleLbl="node2" presStyleIdx="0" presStyleCnt="0"/>
      <dgm:spPr/>
    </dgm:pt>
    <dgm:pt modelId="{0EC401FB-18E0-4CB1-8D1A-BB52D117C150}" type="pres">
      <dgm:prSet presAssocID="{96D3AD63-02DC-49E6-9305-2CE92A54BACF}" presName="hierChild4" presStyleCnt="0"/>
      <dgm:spPr/>
    </dgm:pt>
    <dgm:pt modelId="{0E0CA413-7D00-46AA-8F67-9959362E120A}" type="pres">
      <dgm:prSet presAssocID="{96D3AD63-02DC-49E6-9305-2CE92A54BACF}" presName="hierChild5" presStyleCnt="0"/>
      <dgm:spPr/>
    </dgm:pt>
    <dgm:pt modelId="{237EEF61-6D1F-4FFC-9963-193CEFFAE753}" type="pres">
      <dgm:prSet presAssocID="{88177EE3-8135-428F-AF9E-A32DA509DE59}" presName="hierChild3" presStyleCnt="0"/>
      <dgm:spPr/>
    </dgm:pt>
  </dgm:ptLst>
  <dgm:cxnLst>
    <dgm:cxn modelId="{A6711803-77E2-4627-BE7B-2FAC8AA6FA3D}" type="presOf" srcId="{9C63EEF0-2944-48EC-9D49-D2F8FA7F6E87}" destId="{44074765-576D-44E5-BA66-5AA248904A07}" srcOrd="0" destOrd="0" presId="urn:microsoft.com/office/officeart/2008/layout/HalfCircleOrganizationChart"/>
    <dgm:cxn modelId="{C4D7620C-EB04-4665-BFCE-C0C7F96F3161}" type="presOf" srcId="{96D3AD63-02DC-49E6-9305-2CE92A54BACF}" destId="{8BAAD4FB-CC00-493F-91FF-729083B8C336}" srcOrd="1" destOrd="0" presId="urn:microsoft.com/office/officeart/2008/layout/HalfCircleOrganizationChart"/>
    <dgm:cxn modelId="{1F4E0C1F-61B0-4CF5-A782-27673FFEE53B}" type="presOf" srcId="{B690E417-4885-4C29-99FA-82FABE3EA740}" destId="{B914E449-49B4-420F-9B77-29484897B864}" srcOrd="1" destOrd="0" presId="urn:microsoft.com/office/officeart/2008/layout/HalfCircleOrganizationChart"/>
    <dgm:cxn modelId="{804EBE2F-3973-4EF7-B475-EC3808B80CB4}" srcId="{88177EE3-8135-428F-AF9E-A32DA509DE59}" destId="{D4FDA273-2FDB-432C-86C0-D5802720A7A4}" srcOrd="2" destOrd="0" parTransId="{63DE7B64-7B2F-4A86-92D1-30B8B1B97420}" sibTransId="{CDE4597B-4761-46EF-B569-DA2C2786D224}"/>
    <dgm:cxn modelId="{42DC6B31-27C7-40CD-B3C1-254224F16EC3}" srcId="{88177EE3-8135-428F-AF9E-A32DA509DE59}" destId="{96D3AD63-02DC-49E6-9305-2CE92A54BACF}" srcOrd="3" destOrd="0" parTransId="{F97CA6AA-8AB0-4CB6-B295-A58BDAE8B097}" sibTransId="{309E75CB-3576-43E2-9E32-F8AFE91DAB4F}"/>
    <dgm:cxn modelId="{874F0B32-7E6B-492C-AA29-3BF7357ACBF9}" type="presOf" srcId="{D4FDA273-2FDB-432C-86C0-D5802720A7A4}" destId="{DF5E1AE5-F2FF-4309-9F7A-89B29E618406}" srcOrd="1" destOrd="0" presId="urn:microsoft.com/office/officeart/2008/layout/HalfCircleOrganizationChart"/>
    <dgm:cxn modelId="{D66B1033-BB9B-482D-B523-A1A5CCA2961B}" type="presOf" srcId="{D4FDA273-2FDB-432C-86C0-D5802720A7A4}" destId="{FB31BEC3-9DF9-4870-AFB9-A3E037FF5A14}" srcOrd="0" destOrd="0" presId="urn:microsoft.com/office/officeart/2008/layout/HalfCircleOrganizationChart"/>
    <dgm:cxn modelId="{0FF0083A-25E8-4CD8-948D-172CBF7B97F3}" type="presOf" srcId="{B690E417-4885-4C29-99FA-82FABE3EA740}" destId="{685A1AC4-A047-404B-8D8A-3F93B671F999}" srcOrd="0" destOrd="0" presId="urn:microsoft.com/office/officeart/2008/layout/HalfCircleOrganizationChart"/>
    <dgm:cxn modelId="{F36D7E63-F981-4412-963A-5E1C981B2545}" srcId="{88177EE3-8135-428F-AF9E-A32DA509DE59}" destId="{B690E417-4885-4C29-99FA-82FABE3EA740}" srcOrd="1" destOrd="0" parTransId="{9C63EEF0-2944-48EC-9D49-D2F8FA7F6E87}" sibTransId="{1F751863-0763-4366-AFD7-D80AB9B43802}"/>
    <dgm:cxn modelId="{C22EAB43-8D0F-462C-8433-7B54FAD5CE22}" type="presOf" srcId="{88177EE3-8135-428F-AF9E-A32DA509DE59}" destId="{9855F2E8-AD7F-4598-BA83-CD95D8EB5BB4}" srcOrd="0" destOrd="0" presId="urn:microsoft.com/office/officeart/2008/layout/HalfCircleOrganizationChart"/>
    <dgm:cxn modelId="{584CA74B-9FF3-417C-B60F-9FE62F93F8F4}" srcId="{88177EE3-8135-428F-AF9E-A32DA509DE59}" destId="{6379151D-D333-41A0-B550-E4D211B17A84}" srcOrd="0" destOrd="0" parTransId="{44554E35-3474-4324-B20C-7546A364D1C8}" sibTransId="{70D9E467-F5B3-4F5B-A5BC-E0FFA867B6F4}"/>
    <dgm:cxn modelId="{CE32578E-2C42-4CD6-84E2-13C456B11179}" type="presOf" srcId="{63DE7B64-7B2F-4A86-92D1-30B8B1B97420}" destId="{6C27FCCD-57C3-4436-B1A4-7982B88B279E}" srcOrd="0" destOrd="0" presId="urn:microsoft.com/office/officeart/2008/layout/HalfCircleOrganizationChart"/>
    <dgm:cxn modelId="{03D18196-5939-4A03-B13B-C03BDE5EFFBF}" type="presOf" srcId="{6379151D-D333-41A0-B550-E4D211B17A84}" destId="{F9C6E11A-B462-4C48-9C3A-FB7B7DA66355}" srcOrd="0" destOrd="0" presId="urn:microsoft.com/office/officeart/2008/layout/HalfCircleOrganizationChart"/>
    <dgm:cxn modelId="{FE4DF898-B7B1-4157-8D20-D943C9640E67}" srcId="{CACB9644-B0BA-46A5-A9DB-B7DEFEE98352}" destId="{88177EE3-8135-428F-AF9E-A32DA509DE59}" srcOrd="0" destOrd="0" parTransId="{73D893DA-5477-4390-ADF3-086C513E4D9D}" sibTransId="{323431E4-C105-4DAD-AB42-04C222B8E3FE}"/>
    <dgm:cxn modelId="{20952A9C-C052-4C29-98CD-2A89A261283C}" type="presOf" srcId="{96D3AD63-02DC-49E6-9305-2CE92A54BACF}" destId="{6640634E-5B90-4BD2-AACB-7F5EC881ED52}" srcOrd="0" destOrd="0" presId="urn:microsoft.com/office/officeart/2008/layout/HalfCircleOrganizationChart"/>
    <dgm:cxn modelId="{D13CA8AA-818A-4E02-89E3-B068DBF94867}" type="presOf" srcId="{CACB9644-B0BA-46A5-A9DB-B7DEFEE98352}" destId="{6B6C8370-1D3C-4488-87F7-F6F12CA93B68}" srcOrd="0" destOrd="0" presId="urn:microsoft.com/office/officeart/2008/layout/HalfCircleOrganizationChart"/>
    <dgm:cxn modelId="{8D28A9B1-89F5-4D80-B561-6DB16A545191}" type="presOf" srcId="{44554E35-3474-4324-B20C-7546A364D1C8}" destId="{94F35FC1-EE3E-4DA8-9C5B-3C3453C9C906}" srcOrd="0" destOrd="0" presId="urn:microsoft.com/office/officeart/2008/layout/HalfCircleOrganizationChart"/>
    <dgm:cxn modelId="{91155DB5-1174-4925-8964-3A1B5D9268BA}" type="presOf" srcId="{6379151D-D333-41A0-B550-E4D211B17A84}" destId="{8B5E911F-5696-4E8E-B03D-2E1BC08D0522}" srcOrd="1" destOrd="0" presId="urn:microsoft.com/office/officeart/2008/layout/HalfCircleOrganizationChart"/>
    <dgm:cxn modelId="{9C0C0FD8-9504-4183-AE24-5D45101919B8}" type="presOf" srcId="{F97CA6AA-8AB0-4CB6-B295-A58BDAE8B097}" destId="{039A1367-68D5-4692-A4C7-427389ECC387}" srcOrd="0" destOrd="0" presId="urn:microsoft.com/office/officeart/2008/layout/HalfCircleOrganizationChart"/>
    <dgm:cxn modelId="{A143F4D9-D942-479C-BF56-772FF9D86E53}" type="presOf" srcId="{88177EE3-8135-428F-AF9E-A32DA509DE59}" destId="{D93183F6-20EC-4ED0-993E-D008AE4E7B29}" srcOrd="1" destOrd="0" presId="urn:microsoft.com/office/officeart/2008/layout/HalfCircleOrganizationChart"/>
    <dgm:cxn modelId="{CFE22A3A-E4E8-40F3-A4C5-6FF962EA0706}" type="presParOf" srcId="{6B6C8370-1D3C-4488-87F7-F6F12CA93B68}" destId="{07873E10-8452-442B-83E7-830ED6741F8C}" srcOrd="0" destOrd="0" presId="urn:microsoft.com/office/officeart/2008/layout/HalfCircleOrganizationChart"/>
    <dgm:cxn modelId="{BF8AADC2-C7BB-4F17-B51A-E05A7F8B5C4C}" type="presParOf" srcId="{07873E10-8452-442B-83E7-830ED6741F8C}" destId="{494F5627-602B-40F0-908D-2362BC66BD95}" srcOrd="0" destOrd="0" presId="urn:microsoft.com/office/officeart/2008/layout/HalfCircleOrganizationChart"/>
    <dgm:cxn modelId="{01B46070-4E12-4CB3-9EE8-0973464DD797}" type="presParOf" srcId="{494F5627-602B-40F0-908D-2362BC66BD95}" destId="{9855F2E8-AD7F-4598-BA83-CD95D8EB5BB4}" srcOrd="0" destOrd="0" presId="urn:microsoft.com/office/officeart/2008/layout/HalfCircleOrganizationChart"/>
    <dgm:cxn modelId="{2B5D0A92-F67D-4899-9C05-0A5C150D5E90}" type="presParOf" srcId="{494F5627-602B-40F0-908D-2362BC66BD95}" destId="{8005302C-2C2B-4EDB-B929-588F7957A5C6}" srcOrd="1" destOrd="0" presId="urn:microsoft.com/office/officeart/2008/layout/HalfCircleOrganizationChart"/>
    <dgm:cxn modelId="{3ABDBDF6-C577-4532-BD88-4034C6C607D3}" type="presParOf" srcId="{494F5627-602B-40F0-908D-2362BC66BD95}" destId="{8E58F393-AEF2-498D-ADB1-CC439D3C68FC}" srcOrd="2" destOrd="0" presId="urn:microsoft.com/office/officeart/2008/layout/HalfCircleOrganizationChart"/>
    <dgm:cxn modelId="{D30CBB16-C50E-4813-82EB-189EE733707E}" type="presParOf" srcId="{494F5627-602B-40F0-908D-2362BC66BD95}" destId="{D93183F6-20EC-4ED0-993E-D008AE4E7B29}" srcOrd="3" destOrd="0" presId="urn:microsoft.com/office/officeart/2008/layout/HalfCircleOrganizationChart"/>
    <dgm:cxn modelId="{1FD1538D-553E-4AE8-BB8D-07559617A14C}" type="presParOf" srcId="{07873E10-8452-442B-83E7-830ED6741F8C}" destId="{8BFE36AA-613F-495C-8AE1-E431F5C39EDE}" srcOrd="1" destOrd="0" presId="urn:microsoft.com/office/officeart/2008/layout/HalfCircleOrganizationChart"/>
    <dgm:cxn modelId="{61083557-29C8-4FB6-BB52-25408417DE94}" type="presParOf" srcId="{8BFE36AA-613F-495C-8AE1-E431F5C39EDE}" destId="{94F35FC1-EE3E-4DA8-9C5B-3C3453C9C906}" srcOrd="0" destOrd="0" presId="urn:microsoft.com/office/officeart/2008/layout/HalfCircleOrganizationChart"/>
    <dgm:cxn modelId="{7F16333F-B367-4FFF-A433-440007DA5234}" type="presParOf" srcId="{8BFE36AA-613F-495C-8AE1-E431F5C39EDE}" destId="{47CDC1EC-24BB-4755-99AF-89C950CE3128}" srcOrd="1" destOrd="0" presId="urn:microsoft.com/office/officeart/2008/layout/HalfCircleOrganizationChart"/>
    <dgm:cxn modelId="{237479D7-F190-4792-AC58-D52D7CD39619}" type="presParOf" srcId="{47CDC1EC-24BB-4755-99AF-89C950CE3128}" destId="{9588E007-70DB-47B4-8A7F-46A7D1D69FF8}" srcOrd="0" destOrd="0" presId="urn:microsoft.com/office/officeart/2008/layout/HalfCircleOrganizationChart"/>
    <dgm:cxn modelId="{9C37643E-C957-4836-904F-4D295008AA8A}" type="presParOf" srcId="{9588E007-70DB-47B4-8A7F-46A7D1D69FF8}" destId="{F9C6E11A-B462-4C48-9C3A-FB7B7DA66355}" srcOrd="0" destOrd="0" presId="urn:microsoft.com/office/officeart/2008/layout/HalfCircleOrganizationChart"/>
    <dgm:cxn modelId="{1CE1FA5F-FB11-40A4-9E07-D460E4B15BF7}" type="presParOf" srcId="{9588E007-70DB-47B4-8A7F-46A7D1D69FF8}" destId="{CCA10763-8C42-401D-9941-56DA764DB29C}" srcOrd="1" destOrd="0" presId="urn:microsoft.com/office/officeart/2008/layout/HalfCircleOrganizationChart"/>
    <dgm:cxn modelId="{285A02A4-5900-44BC-86C1-60644E85674B}" type="presParOf" srcId="{9588E007-70DB-47B4-8A7F-46A7D1D69FF8}" destId="{0A6BC4FD-A71D-46D9-A4BC-817F25D0E9B2}" srcOrd="2" destOrd="0" presId="urn:microsoft.com/office/officeart/2008/layout/HalfCircleOrganizationChart"/>
    <dgm:cxn modelId="{F90ECA3D-6680-4C01-BD53-40EF8BE235DC}" type="presParOf" srcId="{9588E007-70DB-47B4-8A7F-46A7D1D69FF8}" destId="{8B5E911F-5696-4E8E-B03D-2E1BC08D0522}" srcOrd="3" destOrd="0" presId="urn:microsoft.com/office/officeart/2008/layout/HalfCircleOrganizationChart"/>
    <dgm:cxn modelId="{9E3C863C-2E59-44F0-9303-9975B7EC14DD}" type="presParOf" srcId="{47CDC1EC-24BB-4755-99AF-89C950CE3128}" destId="{5DCC7710-7889-4532-9D60-B5180C2D4648}" srcOrd="1" destOrd="0" presId="urn:microsoft.com/office/officeart/2008/layout/HalfCircleOrganizationChart"/>
    <dgm:cxn modelId="{E2A3BB08-CC56-42FE-BA49-D9AAFA75B16E}" type="presParOf" srcId="{47CDC1EC-24BB-4755-99AF-89C950CE3128}" destId="{ECCCA82F-0173-4B9C-A4D5-104D32270496}" srcOrd="2" destOrd="0" presId="urn:microsoft.com/office/officeart/2008/layout/HalfCircleOrganizationChart"/>
    <dgm:cxn modelId="{CFCD364E-7A5E-485A-A479-DA9322FEB6F6}" type="presParOf" srcId="{8BFE36AA-613F-495C-8AE1-E431F5C39EDE}" destId="{44074765-576D-44E5-BA66-5AA248904A07}" srcOrd="2" destOrd="0" presId="urn:microsoft.com/office/officeart/2008/layout/HalfCircleOrganizationChart"/>
    <dgm:cxn modelId="{E89320C0-A274-4506-A309-57BBE8BB3054}" type="presParOf" srcId="{8BFE36AA-613F-495C-8AE1-E431F5C39EDE}" destId="{DA432262-32D6-4626-B6B1-AE00947B37E5}" srcOrd="3" destOrd="0" presId="urn:microsoft.com/office/officeart/2008/layout/HalfCircleOrganizationChart"/>
    <dgm:cxn modelId="{6BFEBBBE-E9DB-42F7-87A1-6CBFAFAFD1C3}" type="presParOf" srcId="{DA432262-32D6-4626-B6B1-AE00947B37E5}" destId="{44FBEF11-3082-43EE-8040-700D52E44EE7}" srcOrd="0" destOrd="0" presId="urn:microsoft.com/office/officeart/2008/layout/HalfCircleOrganizationChart"/>
    <dgm:cxn modelId="{23652614-8095-434A-AFBD-BD3598B5E7EF}" type="presParOf" srcId="{44FBEF11-3082-43EE-8040-700D52E44EE7}" destId="{685A1AC4-A047-404B-8D8A-3F93B671F999}" srcOrd="0" destOrd="0" presId="urn:microsoft.com/office/officeart/2008/layout/HalfCircleOrganizationChart"/>
    <dgm:cxn modelId="{56BE614A-8F5C-4BE9-8960-1BEED00957C3}" type="presParOf" srcId="{44FBEF11-3082-43EE-8040-700D52E44EE7}" destId="{805F31C4-3936-4589-81A8-E000E2B202DD}" srcOrd="1" destOrd="0" presId="urn:microsoft.com/office/officeart/2008/layout/HalfCircleOrganizationChart"/>
    <dgm:cxn modelId="{53C6BA83-5E6F-41A9-AC50-E930822DC03E}" type="presParOf" srcId="{44FBEF11-3082-43EE-8040-700D52E44EE7}" destId="{C11ACF5B-099A-471B-81BC-638F79D5DF8A}" srcOrd="2" destOrd="0" presId="urn:microsoft.com/office/officeart/2008/layout/HalfCircleOrganizationChart"/>
    <dgm:cxn modelId="{011DBB2B-08A1-4BF1-8411-1806CCDF57B7}" type="presParOf" srcId="{44FBEF11-3082-43EE-8040-700D52E44EE7}" destId="{B914E449-49B4-420F-9B77-29484897B864}" srcOrd="3" destOrd="0" presId="urn:microsoft.com/office/officeart/2008/layout/HalfCircleOrganizationChart"/>
    <dgm:cxn modelId="{7E261B6E-D92A-45F6-973C-4109EFA3A0A9}" type="presParOf" srcId="{DA432262-32D6-4626-B6B1-AE00947B37E5}" destId="{78CD1CFE-F5C3-496B-92BB-6FB1D568CB5D}" srcOrd="1" destOrd="0" presId="urn:microsoft.com/office/officeart/2008/layout/HalfCircleOrganizationChart"/>
    <dgm:cxn modelId="{4FBA1944-A854-4592-9DD1-70684C2460C3}" type="presParOf" srcId="{DA432262-32D6-4626-B6B1-AE00947B37E5}" destId="{043F841F-A713-4BD4-9394-704EAFA4FA66}" srcOrd="2" destOrd="0" presId="urn:microsoft.com/office/officeart/2008/layout/HalfCircleOrganizationChart"/>
    <dgm:cxn modelId="{F560BA0B-C217-4514-8C41-80AC9C533CF9}" type="presParOf" srcId="{8BFE36AA-613F-495C-8AE1-E431F5C39EDE}" destId="{6C27FCCD-57C3-4436-B1A4-7982B88B279E}" srcOrd="4" destOrd="0" presId="urn:microsoft.com/office/officeart/2008/layout/HalfCircleOrganizationChart"/>
    <dgm:cxn modelId="{DD7D2070-F884-46DC-B69F-A7FB293BFEAA}" type="presParOf" srcId="{8BFE36AA-613F-495C-8AE1-E431F5C39EDE}" destId="{968E01B7-501C-44C0-A47F-565AD65BCCA8}" srcOrd="5" destOrd="0" presId="urn:microsoft.com/office/officeart/2008/layout/HalfCircleOrganizationChart"/>
    <dgm:cxn modelId="{F33A29DF-F8FF-43A9-A9CA-86CAB750851B}" type="presParOf" srcId="{968E01B7-501C-44C0-A47F-565AD65BCCA8}" destId="{FA200480-51EF-423B-884D-6E2A69431B4E}" srcOrd="0" destOrd="0" presId="urn:microsoft.com/office/officeart/2008/layout/HalfCircleOrganizationChart"/>
    <dgm:cxn modelId="{89C294C4-308F-4217-A1CC-4C03BA06ADAC}" type="presParOf" srcId="{FA200480-51EF-423B-884D-6E2A69431B4E}" destId="{FB31BEC3-9DF9-4870-AFB9-A3E037FF5A14}" srcOrd="0" destOrd="0" presId="urn:microsoft.com/office/officeart/2008/layout/HalfCircleOrganizationChart"/>
    <dgm:cxn modelId="{5844E188-AE1B-43C9-8377-8009F03CEE29}" type="presParOf" srcId="{FA200480-51EF-423B-884D-6E2A69431B4E}" destId="{48996A55-BE7F-4378-B0CE-0CD00FE8B597}" srcOrd="1" destOrd="0" presId="urn:microsoft.com/office/officeart/2008/layout/HalfCircleOrganizationChart"/>
    <dgm:cxn modelId="{12210C87-E80C-4CAB-89C2-A2C52FC875BA}" type="presParOf" srcId="{FA200480-51EF-423B-884D-6E2A69431B4E}" destId="{40141684-DFD4-424A-9975-AE51DC25B7C0}" srcOrd="2" destOrd="0" presId="urn:microsoft.com/office/officeart/2008/layout/HalfCircleOrganizationChart"/>
    <dgm:cxn modelId="{853600AB-5D30-4C24-8DFD-DC02B705E943}" type="presParOf" srcId="{FA200480-51EF-423B-884D-6E2A69431B4E}" destId="{DF5E1AE5-F2FF-4309-9F7A-89B29E618406}" srcOrd="3" destOrd="0" presId="urn:microsoft.com/office/officeart/2008/layout/HalfCircleOrganizationChart"/>
    <dgm:cxn modelId="{A6C7E44E-87F9-429C-AF9B-49AD68752FB0}" type="presParOf" srcId="{968E01B7-501C-44C0-A47F-565AD65BCCA8}" destId="{79722FC9-C8B3-4EDD-BCB6-B83939AD5442}" srcOrd="1" destOrd="0" presId="urn:microsoft.com/office/officeart/2008/layout/HalfCircleOrganizationChart"/>
    <dgm:cxn modelId="{BFA1A69F-6297-426D-A123-27BB9D3CA382}" type="presParOf" srcId="{968E01B7-501C-44C0-A47F-565AD65BCCA8}" destId="{DA639982-A846-4E94-A028-A651CEC3E14A}" srcOrd="2" destOrd="0" presId="urn:microsoft.com/office/officeart/2008/layout/HalfCircleOrganizationChart"/>
    <dgm:cxn modelId="{99ED5DFF-5B4B-47C6-8994-F93B5E42288F}" type="presParOf" srcId="{8BFE36AA-613F-495C-8AE1-E431F5C39EDE}" destId="{039A1367-68D5-4692-A4C7-427389ECC387}" srcOrd="6" destOrd="0" presId="urn:microsoft.com/office/officeart/2008/layout/HalfCircleOrganizationChart"/>
    <dgm:cxn modelId="{B5E51351-5CA8-4622-8A7D-3D448A625C1D}" type="presParOf" srcId="{8BFE36AA-613F-495C-8AE1-E431F5C39EDE}" destId="{8288D733-035E-4346-9B00-073A7B712B88}" srcOrd="7" destOrd="0" presId="urn:microsoft.com/office/officeart/2008/layout/HalfCircleOrganizationChart"/>
    <dgm:cxn modelId="{907148E1-1CDB-451B-B849-AB37084E1A26}" type="presParOf" srcId="{8288D733-035E-4346-9B00-073A7B712B88}" destId="{73B29368-3D6A-4EF5-AAC1-D3F3B144F576}" srcOrd="0" destOrd="0" presId="urn:microsoft.com/office/officeart/2008/layout/HalfCircleOrganizationChart"/>
    <dgm:cxn modelId="{93000CB5-EA43-45A9-AA35-78CC13113C0C}" type="presParOf" srcId="{73B29368-3D6A-4EF5-AAC1-D3F3B144F576}" destId="{6640634E-5B90-4BD2-AACB-7F5EC881ED52}" srcOrd="0" destOrd="0" presId="urn:microsoft.com/office/officeart/2008/layout/HalfCircleOrganizationChart"/>
    <dgm:cxn modelId="{9941C862-A90A-497F-90F4-46EF63A62CF6}" type="presParOf" srcId="{73B29368-3D6A-4EF5-AAC1-D3F3B144F576}" destId="{44529E43-AF82-4FCF-AE4B-7BC6C3706093}" srcOrd="1" destOrd="0" presId="urn:microsoft.com/office/officeart/2008/layout/HalfCircleOrganizationChart"/>
    <dgm:cxn modelId="{716A9D18-C422-4F2B-B6C0-99EDA3BCB8B1}" type="presParOf" srcId="{73B29368-3D6A-4EF5-AAC1-D3F3B144F576}" destId="{D8210BAF-33C5-4F21-8C33-0565F01D60DD}" srcOrd="2" destOrd="0" presId="urn:microsoft.com/office/officeart/2008/layout/HalfCircleOrganizationChart"/>
    <dgm:cxn modelId="{E4CD32B3-F8A2-482C-BBEB-227D0E0B36DB}" type="presParOf" srcId="{73B29368-3D6A-4EF5-AAC1-D3F3B144F576}" destId="{8BAAD4FB-CC00-493F-91FF-729083B8C336}" srcOrd="3" destOrd="0" presId="urn:microsoft.com/office/officeart/2008/layout/HalfCircleOrganizationChart"/>
    <dgm:cxn modelId="{C2011390-4302-49EB-9C02-CE6C96E884B8}" type="presParOf" srcId="{8288D733-035E-4346-9B00-073A7B712B88}" destId="{0EC401FB-18E0-4CB1-8D1A-BB52D117C150}" srcOrd="1" destOrd="0" presId="urn:microsoft.com/office/officeart/2008/layout/HalfCircleOrganizationChart"/>
    <dgm:cxn modelId="{31CE534C-BFD0-4868-89FC-EFACBE2B729B}" type="presParOf" srcId="{8288D733-035E-4346-9B00-073A7B712B88}" destId="{0E0CA413-7D00-46AA-8F67-9959362E120A}" srcOrd="2" destOrd="0" presId="urn:microsoft.com/office/officeart/2008/layout/HalfCircleOrganizationChart"/>
    <dgm:cxn modelId="{B64D1D39-E2FA-45E1-9B8C-54FEB6CB5050}" type="presParOf" srcId="{07873E10-8452-442B-83E7-830ED6741F8C}" destId="{237EEF61-6D1F-4FFC-9963-193CEFFAE753}" srcOrd="2" destOrd="0" presId="urn:microsoft.com/office/officeart/2008/layout/HalfCircleOrganizationChart"/>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61722F-C852-4C75-B61B-0CEC55DA5421}" type="doc">
      <dgm:prSet loTypeId="urn:microsoft.com/office/officeart/2008/layout/HorizontalMultiLevelHierarchy" loCatId="hierarchy" qsTypeId="urn:microsoft.com/office/officeart/2005/8/quickstyle/simple1" qsCatId="simple" csTypeId="urn:microsoft.com/office/officeart/2005/8/colors/colorful2" csCatId="colorful" phldr="1"/>
      <dgm:spPr/>
      <dgm:t>
        <a:bodyPr/>
        <a:lstStyle/>
        <a:p>
          <a:endParaRPr lang="es-ES"/>
        </a:p>
      </dgm:t>
    </dgm:pt>
    <dgm:pt modelId="{ED3CCADE-41EE-4C19-B3EC-90F9AF379B98}">
      <dgm:prSet phldrT="[Texto]"/>
      <dgm:spPr>
        <a:solidFill>
          <a:schemeClr val="accent6">
            <a:lumMod val="75000"/>
          </a:schemeClr>
        </a:solidFill>
      </dgm:spPr>
      <dgm:t>
        <a:bodyPr/>
        <a:lstStyle/>
        <a:p>
          <a:r>
            <a:rPr lang="es-ES" dirty="0"/>
            <a:t>Grupo Bioeconomía ceiA3</a:t>
          </a:r>
        </a:p>
      </dgm:t>
    </dgm:pt>
    <dgm:pt modelId="{97A92C21-F379-4400-9D86-3C97F24F6CBB}" type="parTrans" cxnId="{33A48C91-0D12-4417-B004-D49E027B93DE}">
      <dgm:prSet/>
      <dgm:spPr/>
      <dgm:t>
        <a:bodyPr/>
        <a:lstStyle/>
        <a:p>
          <a:endParaRPr lang="es-ES"/>
        </a:p>
      </dgm:t>
    </dgm:pt>
    <dgm:pt modelId="{96BAF52F-A199-44B0-A8CB-423EADB68E3B}" type="sibTrans" cxnId="{33A48C91-0D12-4417-B004-D49E027B93DE}">
      <dgm:prSet/>
      <dgm:spPr/>
      <dgm:t>
        <a:bodyPr/>
        <a:lstStyle/>
        <a:p>
          <a:endParaRPr lang="es-ES"/>
        </a:p>
      </dgm:t>
    </dgm:pt>
    <dgm:pt modelId="{12F53CDF-0B51-4F82-8C01-BA43655D5E95}">
      <dgm:prSet phldrT="[Texto]" custT="1"/>
      <dgm:spPr/>
      <dgm:t>
        <a:bodyPr/>
        <a:lstStyle/>
        <a:p>
          <a:r>
            <a:rPr lang="es-ES" sz="2400" dirty="0"/>
            <a:t>Grupo Dinamizador</a:t>
          </a:r>
        </a:p>
      </dgm:t>
    </dgm:pt>
    <dgm:pt modelId="{7009519B-CA53-443A-B02F-4D6D6FA4EDBD}" type="parTrans" cxnId="{3B222A3C-1B32-4E79-B21C-4966FD2378FC}">
      <dgm:prSet/>
      <dgm:spPr/>
      <dgm:t>
        <a:bodyPr/>
        <a:lstStyle/>
        <a:p>
          <a:endParaRPr lang="es-ES"/>
        </a:p>
      </dgm:t>
    </dgm:pt>
    <dgm:pt modelId="{05D1CC94-FC12-4CAC-8833-DC9896DD180F}" type="sibTrans" cxnId="{3B222A3C-1B32-4E79-B21C-4966FD2378FC}">
      <dgm:prSet/>
      <dgm:spPr/>
      <dgm:t>
        <a:bodyPr/>
        <a:lstStyle/>
        <a:p>
          <a:endParaRPr lang="es-ES"/>
        </a:p>
      </dgm:t>
    </dgm:pt>
    <dgm:pt modelId="{91882FBB-C04A-4845-B0DC-8F41085BEF70}">
      <dgm:prSet phldrT="[Texto]" custT="1"/>
      <dgm:spPr/>
      <dgm:t>
        <a:bodyPr/>
        <a:lstStyle/>
        <a:p>
          <a:r>
            <a:rPr lang="es-ES" sz="2400" dirty="0"/>
            <a:t>Grupo Expertos</a:t>
          </a:r>
        </a:p>
      </dgm:t>
    </dgm:pt>
    <dgm:pt modelId="{FB15CE5C-BAB2-46A2-8F5A-07094F1DC443}" type="parTrans" cxnId="{41BEBF3B-D89A-4DB1-8AD8-7EBA66A5FAE1}">
      <dgm:prSet/>
      <dgm:spPr/>
      <dgm:t>
        <a:bodyPr/>
        <a:lstStyle/>
        <a:p>
          <a:endParaRPr lang="es-ES"/>
        </a:p>
      </dgm:t>
    </dgm:pt>
    <dgm:pt modelId="{E58AC36B-0096-4F32-AEC0-F96D37BBFE88}" type="sibTrans" cxnId="{41BEBF3B-D89A-4DB1-8AD8-7EBA66A5FAE1}">
      <dgm:prSet/>
      <dgm:spPr/>
      <dgm:t>
        <a:bodyPr/>
        <a:lstStyle/>
        <a:p>
          <a:endParaRPr lang="es-ES"/>
        </a:p>
      </dgm:t>
    </dgm:pt>
    <dgm:pt modelId="{6753C1FC-9539-4A49-B512-D95647F3879D}">
      <dgm:prSet phldrT="[Texto]" custT="1"/>
      <dgm:spPr/>
      <dgm:t>
        <a:bodyPr/>
        <a:lstStyle/>
        <a:p>
          <a:r>
            <a:rPr lang="es-ES" sz="2400" dirty="0"/>
            <a:t>Grupo Observadores</a:t>
          </a:r>
        </a:p>
      </dgm:t>
    </dgm:pt>
    <dgm:pt modelId="{39947BEB-9BAD-40A5-B23F-7E8AE22BB38B}" type="parTrans" cxnId="{76BE2555-A4AB-4E91-AC83-C320F2FF5D31}">
      <dgm:prSet/>
      <dgm:spPr/>
      <dgm:t>
        <a:bodyPr/>
        <a:lstStyle/>
        <a:p>
          <a:endParaRPr lang="es-ES"/>
        </a:p>
      </dgm:t>
    </dgm:pt>
    <dgm:pt modelId="{457E109F-9892-4C66-AB73-0382CEC3B898}" type="sibTrans" cxnId="{76BE2555-A4AB-4E91-AC83-C320F2FF5D31}">
      <dgm:prSet/>
      <dgm:spPr/>
      <dgm:t>
        <a:bodyPr/>
        <a:lstStyle/>
        <a:p>
          <a:endParaRPr lang="es-ES"/>
        </a:p>
      </dgm:t>
    </dgm:pt>
    <dgm:pt modelId="{DD81A2BF-F95F-4F0F-8D26-EAAE2F5079D3}">
      <dgm:prSet/>
      <dgm:spPr>
        <a:solidFill>
          <a:schemeClr val="accent6">
            <a:lumMod val="20000"/>
            <a:lumOff val="80000"/>
          </a:schemeClr>
        </a:solidFill>
      </dgm:spPr>
      <dgm:t>
        <a:bodyPr/>
        <a:lstStyle/>
        <a:p>
          <a:r>
            <a:rPr lang="es-ES" dirty="0">
              <a:solidFill>
                <a:schemeClr val="tx1"/>
              </a:solidFill>
            </a:rPr>
            <a:t>Investigadores con iniciativas en marcha y generen </a:t>
          </a:r>
          <a:r>
            <a:rPr lang="es-ES" dirty="0" err="1">
              <a:solidFill>
                <a:schemeClr val="tx1"/>
              </a:solidFill>
            </a:rPr>
            <a:t>expertise</a:t>
          </a:r>
          <a:r>
            <a:rPr lang="es-ES" dirty="0">
              <a:solidFill>
                <a:schemeClr val="tx1"/>
              </a:solidFill>
            </a:rPr>
            <a:t> ceiA3</a:t>
          </a:r>
        </a:p>
      </dgm:t>
    </dgm:pt>
    <dgm:pt modelId="{74F2CE27-58B3-45F1-BD1B-BFBA5B5B160E}" type="parTrans" cxnId="{82D75C73-6C62-4085-AA79-17CAFAA4FD1D}">
      <dgm:prSet/>
      <dgm:spPr/>
      <dgm:t>
        <a:bodyPr/>
        <a:lstStyle/>
        <a:p>
          <a:endParaRPr lang="es-ES"/>
        </a:p>
      </dgm:t>
    </dgm:pt>
    <dgm:pt modelId="{F19C1AEC-7457-451E-BF80-5528C3859C74}" type="sibTrans" cxnId="{82D75C73-6C62-4085-AA79-17CAFAA4FD1D}">
      <dgm:prSet/>
      <dgm:spPr/>
      <dgm:t>
        <a:bodyPr/>
        <a:lstStyle/>
        <a:p>
          <a:endParaRPr lang="es-ES"/>
        </a:p>
      </dgm:t>
    </dgm:pt>
    <dgm:pt modelId="{E3E0EC03-A0DE-48FB-88C2-F4E36B359342}">
      <dgm:prSet/>
      <dgm:spPr>
        <a:solidFill>
          <a:schemeClr val="accent6">
            <a:lumMod val="20000"/>
            <a:lumOff val="80000"/>
          </a:schemeClr>
        </a:solidFill>
        <a:ln>
          <a:noFill/>
        </a:ln>
      </dgm:spPr>
      <dgm:t>
        <a:bodyPr/>
        <a:lstStyle/>
        <a:p>
          <a:r>
            <a:rPr lang="es-ES" dirty="0">
              <a:solidFill>
                <a:schemeClr val="tx1"/>
              </a:solidFill>
            </a:rPr>
            <a:t>Investigadores activos-reuniones periódicas-asesoramiento e intercambio de ideas</a:t>
          </a:r>
        </a:p>
      </dgm:t>
    </dgm:pt>
    <dgm:pt modelId="{AC9AB432-CA3A-438D-B109-B0520D995FCA}" type="parTrans" cxnId="{0F6D35B6-8A02-47CB-866F-C56E5093D695}">
      <dgm:prSet/>
      <dgm:spPr/>
      <dgm:t>
        <a:bodyPr/>
        <a:lstStyle/>
        <a:p>
          <a:endParaRPr lang="es-ES"/>
        </a:p>
      </dgm:t>
    </dgm:pt>
    <dgm:pt modelId="{5283400F-1DDB-4AAC-90DE-85842DA10E09}" type="sibTrans" cxnId="{0F6D35B6-8A02-47CB-866F-C56E5093D695}">
      <dgm:prSet/>
      <dgm:spPr/>
      <dgm:t>
        <a:bodyPr/>
        <a:lstStyle/>
        <a:p>
          <a:endParaRPr lang="es-ES"/>
        </a:p>
      </dgm:t>
    </dgm:pt>
    <dgm:pt modelId="{AE6228E2-6B63-4320-BC0E-1D4739591CED}">
      <dgm:prSet/>
      <dgm:spPr>
        <a:solidFill>
          <a:schemeClr val="accent6">
            <a:lumMod val="20000"/>
            <a:lumOff val="80000"/>
          </a:schemeClr>
        </a:solidFill>
      </dgm:spPr>
      <dgm:t>
        <a:bodyPr/>
        <a:lstStyle/>
        <a:p>
          <a:r>
            <a:rPr lang="es-ES" dirty="0">
              <a:solidFill>
                <a:schemeClr val="tx1"/>
              </a:solidFill>
            </a:rPr>
            <a:t>Investigadores interesados en </a:t>
          </a:r>
          <a:r>
            <a:rPr lang="es-ES" dirty="0" err="1">
              <a:solidFill>
                <a:schemeClr val="tx1"/>
              </a:solidFill>
            </a:rPr>
            <a:t>info</a:t>
          </a:r>
          <a:r>
            <a:rPr lang="es-ES" dirty="0">
              <a:solidFill>
                <a:schemeClr val="tx1"/>
              </a:solidFill>
            </a:rPr>
            <a:t> sobre bioeconomía</a:t>
          </a:r>
        </a:p>
      </dgm:t>
    </dgm:pt>
    <dgm:pt modelId="{BF32BFF0-2219-4003-B3BC-E0C8B603D6AF}" type="parTrans" cxnId="{B918F1EA-F3B5-4A84-8F83-236765FB4CB0}">
      <dgm:prSet/>
      <dgm:spPr/>
      <dgm:t>
        <a:bodyPr/>
        <a:lstStyle/>
        <a:p>
          <a:endParaRPr lang="es-ES"/>
        </a:p>
      </dgm:t>
    </dgm:pt>
    <dgm:pt modelId="{27B2E4A2-0B28-495C-9655-06BB31E17942}" type="sibTrans" cxnId="{B918F1EA-F3B5-4A84-8F83-236765FB4CB0}">
      <dgm:prSet/>
      <dgm:spPr/>
      <dgm:t>
        <a:bodyPr/>
        <a:lstStyle/>
        <a:p>
          <a:endParaRPr lang="es-ES"/>
        </a:p>
      </dgm:t>
    </dgm:pt>
    <dgm:pt modelId="{78DE11E7-79E7-4BD9-B771-26ED6A6B3448}" type="pres">
      <dgm:prSet presAssocID="{D861722F-C852-4C75-B61B-0CEC55DA5421}" presName="Name0" presStyleCnt="0">
        <dgm:presLayoutVars>
          <dgm:chPref val="1"/>
          <dgm:dir/>
          <dgm:animOne val="branch"/>
          <dgm:animLvl val="lvl"/>
          <dgm:resizeHandles val="exact"/>
        </dgm:presLayoutVars>
      </dgm:prSet>
      <dgm:spPr/>
    </dgm:pt>
    <dgm:pt modelId="{67F3F567-2AB0-409B-9424-B97E6EDB11C1}" type="pres">
      <dgm:prSet presAssocID="{ED3CCADE-41EE-4C19-B3EC-90F9AF379B98}" presName="root1" presStyleCnt="0"/>
      <dgm:spPr/>
    </dgm:pt>
    <dgm:pt modelId="{5DC45135-1127-4FC1-9159-1518356160A4}" type="pres">
      <dgm:prSet presAssocID="{ED3CCADE-41EE-4C19-B3EC-90F9AF379B98}" presName="LevelOneTextNode" presStyleLbl="node0" presStyleIdx="0" presStyleCnt="1">
        <dgm:presLayoutVars>
          <dgm:chPref val="3"/>
        </dgm:presLayoutVars>
      </dgm:prSet>
      <dgm:spPr/>
    </dgm:pt>
    <dgm:pt modelId="{B5FE7A77-73BB-4F4E-8EB5-81ED99B3B10E}" type="pres">
      <dgm:prSet presAssocID="{ED3CCADE-41EE-4C19-B3EC-90F9AF379B98}" presName="level2hierChild" presStyleCnt="0"/>
      <dgm:spPr/>
    </dgm:pt>
    <dgm:pt modelId="{214DD447-299E-4D14-B7A6-CA32FC6C0ADF}" type="pres">
      <dgm:prSet presAssocID="{7009519B-CA53-443A-B02F-4D6D6FA4EDBD}" presName="conn2-1" presStyleLbl="parChTrans1D2" presStyleIdx="0" presStyleCnt="3"/>
      <dgm:spPr/>
    </dgm:pt>
    <dgm:pt modelId="{376E8D07-B3FA-45C2-A6E4-F38178E9B645}" type="pres">
      <dgm:prSet presAssocID="{7009519B-CA53-443A-B02F-4D6D6FA4EDBD}" presName="connTx" presStyleLbl="parChTrans1D2" presStyleIdx="0" presStyleCnt="3"/>
      <dgm:spPr/>
    </dgm:pt>
    <dgm:pt modelId="{FF9DD0B1-A984-4B1C-A478-56CD3E07B02E}" type="pres">
      <dgm:prSet presAssocID="{12F53CDF-0B51-4F82-8C01-BA43655D5E95}" presName="root2" presStyleCnt="0"/>
      <dgm:spPr/>
    </dgm:pt>
    <dgm:pt modelId="{179463A2-2981-4434-BB38-A46F0D33D672}" type="pres">
      <dgm:prSet presAssocID="{12F53CDF-0B51-4F82-8C01-BA43655D5E95}" presName="LevelTwoTextNode" presStyleLbl="node2" presStyleIdx="0" presStyleCnt="3">
        <dgm:presLayoutVars>
          <dgm:chPref val="3"/>
        </dgm:presLayoutVars>
      </dgm:prSet>
      <dgm:spPr/>
    </dgm:pt>
    <dgm:pt modelId="{67900825-BC4F-41F4-A4F2-E56B09D1EFAB}" type="pres">
      <dgm:prSet presAssocID="{12F53CDF-0B51-4F82-8C01-BA43655D5E95}" presName="level3hierChild" presStyleCnt="0"/>
      <dgm:spPr/>
    </dgm:pt>
    <dgm:pt modelId="{06593D78-9240-4DD6-904D-8C9E69F1F0AD}" type="pres">
      <dgm:prSet presAssocID="{AC9AB432-CA3A-438D-B109-B0520D995FCA}" presName="conn2-1" presStyleLbl="parChTrans1D3" presStyleIdx="0" presStyleCnt="3"/>
      <dgm:spPr/>
    </dgm:pt>
    <dgm:pt modelId="{686C2B1B-416E-47FC-A3CA-DEA41181798D}" type="pres">
      <dgm:prSet presAssocID="{AC9AB432-CA3A-438D-B109-B0520D995FCA}" presName="connTx" presStyleLbl="parChTrans1D3" presStyleIdx="0" presStyleCnt="3"/>
      <dgm:spPr/>
    </dgm:pt>
    <dgm:pt modelId="{AB0D5FDE-17AA-402E-9AC9-7A3D63452324}" type="pres">
      <dgm:prSet presAssocID="{E3E0EC03-A0DE-48FB-88C2-F4E36B359342}" presName="root2" presStyleCnt="0"/>
      <dgm:spPr/>
    </dgm:pt>
    <dgm:pt modelId="{9A4D3AC8-5098-498E-923B-65686389AA16}" type="pres">
      <dgm:prSet presAssocID="{E3E0EC03-A0DE-48FB-88C2-F4E36B359342}" presName="LevelTwoTextNode" presStyleLbl="node3" presStyleIdx="0" presStyleCnt="3">
        <dgm:presLayoutVars>
          <dgm:chPref val="3"/>
        </dgm:presLayoutVars>
      </dgm:prSet>
      <dgm:spPr/>
    </dgm:pt>
    <dgm:pt modelId="{55D97A9D-6EE2-4A00-8C04-78CDF2C100B0}" type="pres">
      <dgm:prSet presAssocID="{E3E0EC03-A0DE-48FB-88C2-F4E36B359342}" presName="level3hierChild" presStyleCnt="0"/>
      <dgm:spPr/>
    </dgm:pt>
    <dgm:pt modelId="{CEADA0AC-4D7C-462A-95B9-89672BFF6CC0}" type="pres">
      <dgm:prSet presAssocID="{FB15CE5C-BAB2-46A2-8F5A-07094F1DC443}" presName="conn2-1" presStyleLbl="parChTrans1D2" presStyleIdx="1" presStyleCnt="3"/>
      <dgm:spPr/>
    </dgm:pt>
    <dgm:pt modelId="{33936106-64E5-482F-8C46-94CE98AD1E9E}" type="pres">
      <dgm:prSet presAssocID="{FB15CE5C-BAB2-46A2-8F5A-07094F1DC443}" presName="connTx" presStyleLbl="parChTrans1D2" presStyleIdx="1" presStyleCnt="3"/>
      <dgm:spPr/>
    </dgm:pt>
    <dgm:pt modelId="{7F4BDB51-2F92-4E28-B02F-F9988207C2F9}" type="pres">
      <dgm:prSet presAssocID="{91882FBB-C04A-4845-B0DC-8F41085BEF70}" presName="root2" presStyleCnt="0"/>
      <dgm:spPr/>
    </dgm:pt>
    <dgm:pt modelId="{A99CE6EA-94E9-487A-9B1E-88F8075C6D53}" type="pres">
      <dgm:prSet presAssocID="{91882FBB-C04A-4845-B0DC-8F41085BEF70}" presName="LevelTwoTextNode" presStyleLbl="node2" presStyleIdx="1" presStyleCnt="3">
        <dgm:presLayoutVars>
          <dgm:chPref val="3"/>
        </dgm:presLayoutVars>
      </dgm:prSet>
      <dgm:spPr/>
    </dgm:pt>
    <dgm:pt modelId="{9015EC03-BAA3-4E1D-85CE-26DA3089038A}" type="pres">
      <dgm:prSet presAssocID="{91882FBB-C04A-4845-B0DC-8F41085BEF70}" presName="level3hierChild" presStyleCnt="0"/>
      <dgm:spPr/>
    </dgm:pt>
    <dgm:pt modelId="{AA5424F7-D6E9-49BB-B8FF-E65189BC9744}" type="pres">
      <dgm:prSet presAssocID="{74F2CE27-58B3-45F1-BD1B-BFBA5B5B160E}" presName="conn2-1" presStyleLbl="parChTrans1D3" presStyleIdx="1" presStyleCnt="3"/>
      <dgm:spPr/>
    </dgm:pt>
    <dgm:pt modelId="{8C951BD8-932F-4DE8-94E0-C3323B6BCF77}" type="pres">
      <dgm:prSet presAssocID="{74F2CE27-58B3-45F1-BD1B-BFBA5B5B160E}" presName="connTx" presStyleLbl="parChTrans1D3" presStyleIdx="1" presStyleCnt="3"/>
      <dgm:spPr/>
    </dgm:pt>
    <dgm:pt modelId="{2B0BA39A-4AE7-4673-905A-E75DEECC4FDE}" type="pres">
      <dgm:prSet presAssocID="{DD81A2BF-F95F-4F0F-8D26-EAAE2F5079D3}" presName="root2" presStyleCnt="0"/>
      <dgm:spPr/>
    </dgm:pt>
    <dgm:pt modelId="{32956AEA-07CD-4C4B-A429-A5731F4950DF}" type="pres">
      <dgm:prSet presAssocID="{DD81A2BF-F95F-4F0F-8D26-EAAE2F5079D3}" presName="LevelTwoTextNode" presStyleLbl="node3" presStyleIdx="1" presStyleCnt="3">
        <dgm:presLayoutVars>
          <dgm:chPref val="3"/>
        </dgm:presLayoutVars>
      </dgm:prSet>
      <dgm:spPr/>
    </dgm:pt>
    <dgm:pt modelId="{B06E6EBC-EA53-4686-94D8-21BFC17CA4E7}" type="pres">
      <dgm:prSet presAssocID="{DD81A2BF-F95F-4F0F-8D26-EAAE2F5079D3}" presName="level3hierChild" presStyleCnt="0"/>
      <dgm:spPr/>
    </dgm:pt>
    <dgm:pt modelId="{AF5C531F-BD1F-4F2E-B2E1-50C0122808A6}" type="pres">
      <dgm:prSet presAssocID="{39947BEB-9BAD-40A5-B23F-7E8AE22BB38B}" presName="conn2-1" presStyleLbl="parChTrans1D2" presStyleIdx="2" presStyleCnt="3"/>
      <dgm:spPr/>
    </dgm:pt>
    <dgm:pt modelId="{D980B143-CE83-4918-AB4A-71D0615F92EF}" type="pres">
      <dgm:prSet presAssocID="{39947BEB-9BAD-40A5-B23F-7E8AE22BB38B}" presName="connTx" presStyleLbl="parChTrans1D2" presStyleIdx="2" presStyleCnt="3"/>
      <dgm:spPr/>
    </dgm:pt>
    <dgm:pt modelId="{95769E49-E210-402F-8721-5AC703D87CB2}" type="pres">
      <dgm:prSet presAssocID="{6753C1FC-9539-4A49-B512-D95647F3879D}" presName="root2" presStyleCnt="0"/>
      <dgm:spPr/>
    </dgm:pt>
    <dgm:pt modelId="{CFC8FB29-F2AF-46B9-9806-9B9613480027}" type="pres">
      <dgm:prSet presAssocID="{6753C1FC-9539-4A49-B512-D95647F3879D}" presName="LevelTwoTextNode" presStyleLbl="node2" presStyleIdx="2" presStyleCnt="3">
        <dgm:presLayoutVars>
          <dgm:chPref val="3"/>
        </dgm:presLayoutVars>
      </dgm:prSet>
      <dgm:spPr/>
    </dgm:pt>
    <dgm:pt modelId="{ADBF907B-809E-4241-99CC-D40B7E43CEDB}" type="pres">
      <dgm:prSet presAssocID="{6753C1FC-9539-4A49-B512-D95647F3879D}" presName="level3hierChild" presStyleCnt="0"/>
      <dgm:spPr/>
    </dgm:pt>
    <dgm:pt modelId="{CA6BC296-6AD2-4947-B360-8F2786DB2F6D}" type="pres">
      <dgm:prSet presAssocID="{BF32BFF0-2219-4003-B3BC-E0C8B603D6AF}" presName="conn2-1" presStyleLbl="parChTrans1D3" presStyleIdx="2" presStyleCnt="3"/>
      <dgm:spPr/>
    </dgm:pt>
    <dgm:pt modelId="{2E7C8428-407A-4E0C-9432-9BEA6D5CF69E}" type="pres">
      <dgm:prSet presAssocID="{BF32BFF0-2219-4003-B3BC-E0C8B603D6AF}" presName="connTx" presStyleLbl="parChTrans1D3" presStyleIdx="2" presStyleCnt="3"/>
      <dgm:spPr/>
    </dgm:pt>
    <dgm:pt modelId="{0AAC6D70-38CD-400F-862A-18F816647296}" type="pres">
      <dgm:prSet presAssocID="{AE6228E2-6B63-4320-BC0E-1D4739591CED}" presName="root2" presStyleCnt="0"/>
      <dgm:spPr/>
    </dgm:pt>
    <dgm:pt modelId="{B2FF0381-5585-4FF8-AE69-F9327B511FE9}" type="pres">
      <dgm:prSet presAssocID="{AE6228E2-6B63-4320-BC0E-1D4739591CED}" presName="LevelTwoTextNode" presStyleLbl="node3" presStyleIdx="2" presStyleCnt="3">
        <dgm:presLayoutVars>
          <dgm:chPref val="3"/>
        </dgm:presLayoutVars>
      </dgm:prSet>
      <dgm:spPr/>
    </dgm:pt>
    <dgm:pt modelId="{90B1BF5C-74F4-42FC-BEB6-CEE913E39392}" type="pres">
      <dgm:prSet presAssocID="{AE6228E2-6B63-4320-BC0E-1D4739591CED}" presName="level3hierChild" presStyleCnt="0"/>
      <dgm:spPr/>
    </dgm:pt>
  </dgm:ptLst>
  <dgm:cxnLst>
    <dgm:cxn modelId="{B8135A03-5A67-4B3E-A0EE-8190D7105EE3}" type="presOf" srcId="{AC9AB432-CA3A-438D-B109-B0520D995FCA}" destId="{686C2B1B-416E-47FC-A3CA-DEA41181798D}" srcOrd="1" destOrd="0" presId="urn:microsoft.com/office/officeart/2008/layout/HorizontalMultiLevelHierarchy"/>
    <dgm:cxn modelId="{D71DE90D-4D76-407A-B1AA-70D0BD83C1A7}" type="presOf" srcId="{AC9AB432-CA3A-438D-B109-B0520D995FCA}" destId="{06593D78-9240-4DD6-904D-8C9E69F1F0AD}" srcOrd="0" destOrd="0" presId="urn:microsoft.com/office/officeart/2008/layout/HorizontalMultiLevelHierarchy"/>
    <dgm:cxn modelId="{58D24918-BAF7-443F-91FA-7FF779B13704}" type="presOf" srcId="{ED3CCADE-41EE-4C19-B3EC-90F9AF379B98}" destId="{5DC45135-1127-4FC1-9159-1518356160A4}" srcOrd="0" destOrd="0" presId="urn:microsoft.com/office/officeart/2008/layout/HorizontalMultiLevelHierarchy"/>
    <dgm:cxn modelId="{D8C60E21-C678-4FB3-8101-3E0785696634}" type="presOf" srcId="{6753C1FC-9539-4A49-B512-D95647F3879D}" destId="{CFC8FB29-F2AF-46B9-9806-9B9613480027}" srcOrd="0" destOrd="0" presId="urn:microsoft.com/office/officeart/2008/layout/HorizontalMultiLevelHierarchy"/>
    <dgm:cxn modelId="{8698982F-260F-4C27-9FE7-B7AC7FCD885D}" type="presOf" srcId="{FB15CE5C-BAB2-46A2-8F5A-07094F1DC443}" destId="{33936106-64E5-482F-8C46-94CE98AD1E9E}" srcOrd="1" destOrd="0" presId="urn:microsoft.com/office/officeart/2008/layout/HorizontalMultiLevelHierarchy"/>
    <dgm:cxn modelId="{2F8CAD30-6DBB-437D-AD45-61FF88C46E1E}" type="presOf" srcId="{DD81A2BF-F95F-4F0F-8D26-EAAE2F5079D3}" destId="{32956AEA-07CD-4C4B-A429-A5731F4950DF}" srcOrd="0" destOrd="0" presId="urn:microsoft.com/office/officeart/2008/layout/HorizontalMultiLevelHierarchy"/>
    <dgm:cxn modelId="{33C91F39-1F6D-43E0-A32A-8F2E21374BD8}" type="presOf" srcId="{39947BEB-9BAD-40A5-B23F-7E8AE22BB38B}" destId="{AF5C531F-BD1F-4F2E-B2E1-50C0122808A6}" srcOrd="0" destOrd="0" presId="urn:microsoft.com/office/officeart/2008/layout/HorizontalMultiLevelHierarchy"/>
    <dgm:cxn modelId="{41BEBF3B-D89A-4DB1-8AD8-7EBA66A5FAE1}" srcId="{ED3CCADE-41EE-4C19-B3EC-90F9AF379B98}" destId="{91882FBB-C04A-4845-B0DC-8F41085BEF70}" srcOrd="1" destOrd="0" parTransId="{FB15CE5C-BAB2-46A2-8F5A-07094F1DC443}" sibTransId="{E58AC36B-0096-4F32-AEC0-F96D37BBFE88}"/>
    <dgm:cxn modelId="{3B222A3C-1B32-4E79-B21C-4966FD2378FC}" srcId="{ED3CCADE-41EE-4C19-B3EC-90F9AF379B98}" destId="{12F53CDF-0B51-4F82-8C01-BA43655D5E95}" srcOrd="0" destOrd="0" parTransId="{7009519B-CA53-443A-B02F-4D6D6FA4EDBD}" sibTransId="{05D1CC94-FC12-4CAC-8833-DC9896DD180F}"/>
    <dgm:cxn modelId="{A710545F-3E8E-4F00-9FCE-A5E6D385A2AA}" type="presOf" srcId="{7009519B-CA53-443A-B02F-4D6D6FA4EDBD}" destId="{376E8D07-B3FA-45C2-A6E4-F38178E9B645}" srcOrd="1" destOrd="0" presId="urn:microsoft.com/office/officeart/2008/layout/HorizontalMultiLevelHierarchy"/>
    <dgm:cxn modelId="{F2A92B46-EE28-4967-A09C-22DBFBFF30DF}" type="presOf" srcId="{91882FBB-C04A-4845-B0DC-8F41085BEF70}" destId="{A99CE6EA-94E9-487A-9B1E-88F8075C6D53}" srcOrd="0" destOrd="0" presId="urn:microsoft.com/office/officeart/2008/layout/HorizontalMultiLevelHierarchy"/>
    <dgm:cxn modelId="{86E76D4E-13DD-415F-96E3-A38B4E24A22D}" type="presOf" srcId="{AE6228E2-6B63-4320-BC0E-1D4739591CED}" destId="{B2FF0381-5585-4FF8-AE69-F9327B511FE9}" srcOrd="0" destOrd="0" presId="urn:microsoft.com/office/officeart/2008/layout/HorizontalMultiLevelHierarchy"/>
    <dgm:cxn modelId="{9F5D2651-220D-42A5-AED9-488CFEEBB79B}" type="presOf" srcId="{74F2CE27-58B3-45F1-BD1B-BFBA5B5B160E}" destId="{8C951BD8-932F-4DE8-94E0-C3323B6BCF77}" srcOrd="1" destOrd="0" presId="urn:microsoft.com/office/officeart/2008/layout/HorizontalMultiLevelHierarchy"/>
    <dgm:cxn modelId="{82D75C73-6C62-4085-AA79-17CAFAA4FD1D}" srcId="{91882FBB-C04A-4845-B0DC-8F41085BEF70}" destId="{DD81A2BF-F95F-4F0F-8D26-EAAE2F5079D3}" srcOrd="0" destOrd="0" parTransId="{74F2CE27-58B3-45F1-BD1B-BFBA5B5B160E}" sibTransId="{F19C1AEC-7457-451E-BF80-5528C3859C74}"/>
    <dgm:cxn modelId="{76BE2555-A4AB-4E91-AC83-C320F2FF5D31}" srcId="{ED3CCADE-41EE-4C19-B3EC-90F9AF379B98}" destId="{6753C1FC-9539-4A49-B512-D95647F3879D}" srcOrd="2" destOrd="0" parTransId="{39947BEB-9BAD-40A5-B23F-7E8AE22BB38B}" sibTransId="{457E109F-9892-4C66-AB73-0382CEC3B898}"/>
    <dgm:cxn modelId="{9428167A-DD63-4385-9624-E46CBB1E5CB9}" type="presOf" srcId="{12F53CDF-0B51-4F82-8C01-BA43655D5E95}" destId="{179463A2-2981-4434-BB38-A46F0D33D672}" srcOrd="0" destOrd="0" presId="urn:microsoft.com/office/officeart/2008/layout/HorizontalMultiLevelHierarchy"/>
    <dgm:cxn modelId="{13812C7E-11E3-4F86-AB8F-B9C0D7AF250C}" type="presOf" srcId="{39947BEB-9BAD-40A5-B23F-7E8AE22BB38B}" destId="{D980B143-CE83-4918-AB4A-71D0615F92EF}" srcOrd="1" destOrd="0" presId="urn:microsoft.com/office/officeart/2008/layout/HorizontalMultiLevelHierarchy"/>
    <dgm:cxn modelId="{04E5C681-954C-4270-8D27-066A00670BEA}" type="presOf" srcId="{D861722F-C852-4C75-B61B-0CEC55DA5421}" destId="{78DE11E7-79E7-4BD9-B771-26ED6A6B3448}" srcOrd="0" destOrd="0" presId="urn:microsoft.com/office/officeart/2008/layout/HorizontalMultiLevelHierarchy"/>
    <dgm:cxn modelId="{7B032889-529C-433C-96EA-63CF1FD0E313}" type="presOf" srcId="{E3E0EC03-A0DE-48FB-88C2-F4E36B359342}" destId="{9A4D3AC8-5098-498E-923B-65686389AA16}" srcOrd="0" destOrd="0" presId="urn:microsoft.com/office/officeart/2008/layout/HorizontalMultiLevelHierarchy"/>
    <dgm:cxn modelId="{33A48C91-0D12-4417-B004-D49E027B93DE}" srcId="{D861722F-C852-4C75-B61B-0CEC55DA5421}" destId="{ED3CCADE-41EE-4C19-B3EC-90F9AF379B98}" srcOrd="0" destOrd="0" parTransId="{97A92C21-F379-4400-9D86-3C97F24F6CBB}" sibTransId="{96BAF52F-A199-44B0-A8CB-423EADB68E3B}"/>
    <dgm:cxn modelId="{1BA889A1-9428-4A8D-8B61-FF3BEED1653A}" type="presOf" srcId="{FB15CE5C-BAB2-46A2-8F5A-07094F1DC443}" destId="{CEADA0AC-4D7C-462A-95B9-89672BFF6CC0}" srcOrd="0" destOrd="0" presId="urn:microsoft.com/office/officeart/2008/layout/HorizontalMultiLevelHierarchy"/>
    <dgm:cxn modelId="{320D12A8-4477-421C-A708-86FBF506800C}" type="presOf" srcId="{74F2CE27-58B3-45F1-BD1B-BFBA5B5B160E}" destId="{AA5424F7-D6E9-49BB-B8FF-E65189BC9744}" srcOrd="0" destOrd="0" presId="urn:microsoft.com/office/officeart/2008/layout/HorizontalMultiLevelHierarchy"/>
    <dgm:cxn modelId="{0F6D35B6-8A02-47CB-866F-C56E5093D695}" srcId="{12F53CDF-0B51-4F82-8C01-BA43655D5E95}" destId="{E3E0EC03-A0DE-48FB-88C2-F4E36B359342}" srcOrd="0" destOrd="0" parTransId="{AC9AB432-CA3A-438D-B109-B0520D995FCA}" sibTransId="{5283400F-1DDB-4AAC-90DE-85842DA10E09}"/>
    <dgm:cxn modelId="{4767BDC1-35C7-42C1-BB0C-E7B545753649}" type="presOf" srcId="{BF32BFF0-2219-4003-B3BC-E0C8B603D6AF}" destId="{CA6BC296-6AD2-4947-B360-8F2786DB2F6D}" srcOrd="0" destOrd="0" presId="urn:microsoft.com/office/officeart/2008/layout/HorizontalMultiLevelHierarchy"/>
    <dgm:cxn modelId="{98ED0DCD-9B88-4C70-9C8B-EE0C366BE7CF}" type="presOf" srcId="{BF32BFF0-2219-4003-B3BC-E0C8B603D6AF}" destId="{2E7C8428-407A-4E0C-9432-9BEA6D5CF69E}" srcOrd="1" destOrd="0" presId="urn:microsoft.com/office/officeart/2008/layout/HorizontalMultiLevelHierarchy"/>
    <dgm:cxn modelId="{3B926BDB-FAFC-4DB8-B527-F3AC6675076D}" type="presOf" srcId="{7009519B-CA53-443A-B02F-4D6D6FA4EDBD}" destId="{214DD447-299E-4D14-B7A6-CA32FC6C0ADF}" srcOrd="0" destOrd="0" presId="urn:microsoft.com/office/officeart/2008/layout/HorizontalMultiLevelHierarchy"/>
    <dgm:cxn modelId="{B918F1EA-F3B5-4A84-8F83-236765FB4CB0}" srcId="{6753C1FC-9539-4A49-B512-D95647F3879D}" destId="{AE6228E2-6B63-4320-BC0E-1D4739591CED}" srcOrd="0" destOrd="0" parTransId="{BF32BFF0-2219-4003-B3BC-E0C8B603D6AF}" sibTransId="{27B2E4A2-0B28-495C-9655-06BB31E17942}"/>
    <dgm:cxn modelId="{6BA69239-51C4-428E-A4CB-765AF6C31AD8}" type="presParOf" srcId="{78DE11E7-79E7-4BD9-B771-26ED6A6B3448}" destId="{67F3F567-2AB0-409B-9424-B97E6EDB11C1}" srcOrd="0" destOrd="0" presId="urn:microsoft.com/office/officeart/2008/layout/HorizontalMultiLevelHierarchy"/>
    <dgm:cxn modelId="{D945AF28-BC83-47B1-B1A1-D6BD075961E1}" type="presParOf" srcId="{67F3F567-2AB0-409B-9424-B97E6EDB11C1}" destId="{5DC45135-1127-4FC1-9159-1518356160A4}" srcOrd="0" destOrd="0" presId="urn:microsoft.com/office/officeart/2008/layout/HorizontalMultiLevelHierarchy"/>
    <dgm:cxn modelId="{777B5AD0-3DA1-4AFE-82F4-6D102332A1E0}" type="presParOf" srcId="{67F3F567-2AB0-409B-9424-B97E6EDB11C1}" destId="{B5FE7A77-73BB-4F4E-8EB5-81ED99B3B10E}" srcOrd="1" destOrd="0" presId="urn:microsoft.com/office/officeart/2008/layout/HorizontalMultiLevelHierarchy"/>
    <dgm:cxn modelId="{07D871C4-7F8C-47B9-8D8E-F0A13436AD45}" type="presParOf" srcId="{B5FE7A77-73BB-4F4E-8EB5-81ED99B3B10E}" destId="{214DD447-299E-4D14-B7A6-CA32FC6C0ADF}" srcOrd="0" destOrd="0" presId="urn:microsoft.com/office/officeart/2008/layout/HorizontalMultiLevelHierarchy"/>
    <dgm:cxn modelId="{3D2D977C-AA0A-4456-B50A-7B6B283BD95B}" type="presParOf" srcId="{214DD447-299E-4D14-B7A6-CA32FC6C0ADF}" destId="{376E8D07-B3FA-45C2-A6E4-F38178E9B645}" srcOrd="0" destOrd="0" presId="urn:microsoft.com/office/officeart/2008/layout/HorizontalMultiLevelHierarchy"/>
    <dgm:cxn modelId="{28C55A16-843D-44E9-8F79-B8C8538FDB4A}" type="presParOf" srcId="{B5FE7A77-73BB-4F4E-8EB5-81ED99B3B10E}" destId="{FF9DD0B1-A984-4B1C-A478-56CD3E07B02E}" srcOrd="1" destOrd="0" presId="urn:microsoft.com/office/officeart/2008/layout/HorizontalMultiLevelHierarchy"/>
    <dgm:cxn modelId="{98189D9C-C81F-4397-A3D7-00E6E702B92B}" type="presParOf" srcId="{FF9DD0B1-A984-4B1C-A478-56CD3E07B02E}" destId="{179463A2-2981-4434-BB38-A46F0D33D672}" srcOrd="0" destOrd="0" presId="urn:microsoft.com/office/officeart/2008/layout/HorizontalMultiLevelHierarchy"/>
    <dgm:cxn modelId="{C1785D28-774A-407E-8A0D-BA94D9FE0FE9}" type="presParOf" srcId="{FF9DD0B1-A984-4B1C-A478-56CD3E07B02E}" destId="{67900825-BC4F-41F4-A4F2-E56B09D1EFAB}" srcOrd="1" destOrd="0" presId="urn:microsoft.com/office/officeart/2008/layout/HorizontalMultiLevelHierarchy"/>
    <dgm:cxn modelId="{C8F77B6B-A27D-43BD-A6D5-DE351A1B46B8}" type="presParOf" srcId="{67900825-BC4F-41F4-A4F2-E56B09D1EFAB}" destId="{06593D78-9240-4DD6-904D-8C9E69F1F0AD}" srcOrd="0" destOrd="0" presId="urn:microsoft.com/office/officeart/2008/layout/HorizontalMultiLevelHierarchy"/>
    <dgm:cxn modelId="{C8AFA037-CB00-483E-AA24-D776572CA33E}" type="presParOf" srcId="{06593D78-9240-4DD6-904D-8C9E69F1F0AD}" destId="{686C2B1B-416E-47FC-A3CA-DEA41181798D}" srcOrd="0" destOrd="0" presId="urn:microsoft.com/office/officeart/2008/layout/HorizontalMultiLevelHierarchy"/>
    <dgm:cxn modelId="{4554ECC7-5D2B-4A47-A07C-5F3C29B31A99}" type="presParOf" srcId="{67900825-BC4F-41F4-A4F2-E56B09D1EFAB}" destId="{AB0D5FDE-17AA-402E-9AC9-7A3D63452324}" srcOrd="1" destOrd="0" presId="urn:microsoft.com/office/officeart/2008/layout/HorizontalMultiLevelHierarchy"/>
    <dgm:cxn modelId="{6E116273-2C3D-44EC-B5C8-1E5212CCFC2C}" type="presParOf" srcId="{AB0D5FDE-17AA-402E-9AC9-7A3D63452324}" destId="{9A4D3AC8-5098-498E-923B-65686389AA16}" srcOrd="0" destOrd="0" presId="urn:microsoft.com/office/officeart/2008/layout/HorizontalMultiLevelHierarchy"/>
    <dgm:cxn modelId="{2DD13B30-6584-4C22-92A3-68DA844B1FBC}" type="presParOf" srcId="{AB0D5FDE-17AA-402E-9AC9-7A3D63452324}" destId="{55D97A9D-6EE2-4A00-8C04-78CDF2C100B0}" srcOrd="1" destOrd="0" presId="urn:microsoft.com/office/officeart/2008/layout/HorizontalMultiLevelHierarchy"/>
    <dgm:cxn modelId="{445F7475-1C25-4356-B783-52942EAC798F}" type="presParOf" srcId="{B5FE7A77-73BB-4F4E-8EB5-81ED99B3B10E}" destId="{CEADA0AC-4D7C-462A-95B9-89672BFF6CC0}" srcOrd="2" destOrd="0" presId="urn:microsoft.com/office/officeart/2008/layout/HorizontalMultiLevelHierarchy"/>
    <dgm:cxn modelId="{7C48926C-1F23-4EAA-A93B-8D5912FCF167}" type="presParOf" srcId="{CEADA0AC-4D7C-462A-95B9-89672BFF6CC0}" destId="{33936106-64E5-482F-8C46-94CE98AD1E9E}" srcOrd="0" destOrd="0" presId="urn:microsoft.com/office/officeart/2008/layout/HorizontalMultiLevelHierarchy"/>
    <dgm:cxn modelId="{D163C094-E934-4AD6-A406-6E5E110578E9}" type="presParOf" srcId="{B5FE7A77-73BB-4F4E-8EB5-81ED99B3B10E}" destId="{7F4BDB51-2F92-4E28-B02F-F9988207C2F9}" srcOrd="3" destOrd="0" presId="urn:microsoft.com/office/officeart/2008/layout/HorizontalMultiLevelHierarchy"/>
    <dgm:cxn modelId="{E3223FCB-AD2A-4C97-80AB-D11DC2703B9C}" type="presParOf" srcId="{7F4BDB51-2F92-4E28-B02F-F9988207C2F9}" destId="{A99CE6EA-94E9-487A-9B1E-88F8075C6D53}" srcOrd="0" destOrd="0" presId="urn:microsoft.com/office/officeart/2008/layout/HorizontalMultiLevelHierarchy"/>
    <dgm:cxn modelId="{54D77FD3-09A9-45ED-A878-8F2E387F6E86}" type="presParOf" srcId="{7F4BDB51-2F92-4E28-B02F-F9988207C2F9}" destId="{9015EC03-BAA3-4E1D-85CE-26DA3089038A}" srcOrd="1" destOrd="0" presId="urn:microsoft.com/office/officeart/2008/layout/HorizontalMultiLevelHierarchy"/>
    <dgm:cxn modelId="{A6C7B482-4428-43AF-A236-3F065ACA62D5}" type="presParOf" srcId="{9015EC03-BAA3-4E1D-85CE-26DA3089038A}" destId="{AA5424F7-D6E9-49BB-B8FF-E65189BC9744}" srcOrd="0" destOrd="0" presId="urn:microsoft.com/office/officeart/2008/layout/HorizontalMultiLevelHierarchy"/>
    <dgm:cxn modelId="{E1FE87EA-85B3-4D40-87FE-436F48472713}" type="presParOf" srcId="{AA5424F7-D6E9-49BB-B8FF-E65189BC9744}" destId="{8C951BD8-932F-4DE8-94E0-C3323B6BCF77}" srcOrd="0" destOrd="0" presId="urn:microsoft.com/office/officeart/2008/layout/HorizontalMultiLevelHierarchy"/>
    <dgm:cxn modelId="{CE6FD66B-5EBB-4366-B9C7-41EF80380833}" type="presParOf" srcId="{9015EC03-BAA3-4E1D-85CE-26DA3089038A}" destId="{2B0BA39A-4AE7-4673-905A-E75DEECC4FDE}" srcOrd="1" destOrd="0" presId="urn:microsoft.com/office/officeart/2008/layout/HorizontalMultiLevelHierarchy"/>
    <dgm:cxn modelId="{C694B5DC-E09D-495E-8F4A-F084F97F8454}" type="presParOf" srcId="{2B0BA39A-4AE7-4673-905A-E75DEECC4FDE}" destId="{32956AEA-07CD-4C4B-A429-A5731F4950DF}" srcOrd="0" destOrd="0" presId="urn:microsoft.com/office/officeart/2008/layout/HorizontalMultiLevelHierarchy"/>
    <dgm:cxn modelId="{4BE50AB5-9033-4F7B-A362-E75DD46B9BE4}" type="presParOf" srcId="{2B0BA39A-4AE7-4673-905A-E75DEECC4FDE}" destId="{B06E6EBC-EA53-4686-94D8-21BFC17CA4E7}" srcOrd="1" destOrd="0" presId="urn:microsoft.com/office/officeart/2008/layout/HorizontalMultiLevelHierarchy"/>
    <dgm:cxn modelId="{030A3AAC-3017-4CA5-81F6-48655729393E}" type="presParOf" srcId="{B5FE7A77-73BB-4F4E-8EB5-81ED99B3B10E}" destId="{AF5C531F-BD1F-4F2E-B2E1-50C0122808A6}" srcOrd="4" destOrd="0" presId="urn:microsoft.com/office/officeart/2008/layout/HorizontalMultiLevelHierarchy"/>
    <dgm:cxn modelId="{E61C8B88-31CB-4A88-847C-C7733E8833AC}" type="presParOf" srcId="{AF5C531F-BD1F-4F2E-B2E1-50C0122808A6}" destId="{D980B143-CE83-4918-AB4A-71D0615F92EF}" srcOrd="0" destOrd="0" presId="urn:microsoft.com/office/officeart/2008/layout/HorizontalMultiLevelHierarchy"/>
    <dgm:cxn modelId="{36D194A1-61CC-44B8-A671-2F7D498729D6}" type="presParOf" srcId="{B5FE7A77-73BB-4F4E-8EB5-81ED99B3B10E}" destId="{95769E49-E210-402F-8721-5AC703D87CB2}" srcOrd="5" destOrd="0" presId="urn:microsoft.com/office/officeart/2008/layout/HorizontalMultiLevelHierarchy"/>
    <dgm:cxn modelId="{9D2421F6-E46A-470A-9BE3-66F8A79BA9E4}" type="presParOf" srcId="{95769E49-E210-402F-8721-5AC703D87CB2}" destId="{CFC8FB29-F2AF-46B9-9806-9B9613480027}" srcOrd="0" destOrd="0" presId="urn:microsoft.com/office/officeart/2008/layout/HorizontalMultiLevelHierarchy"/>
    <dgm:cxn modelId="{23E4B0D7-7D54-4F03-8BFD-11E31EC47C96}" type="presParOf" srcId="{95769E49-E210-402F-8721-5AC703D87CB2}" destId="{ADBF907B-809E-4241-99CC-D40B7E43CEDB}" srcOrd="1" destOrd="0" presId="urn:microsoft.com/office/officeart/2008/layout/HorizontalMultiLevelHierarchy"/>
    <dgm:cxn modelId="{8B8B092D-D46C-48B1-8D1B-F819EEEC263A}" type="presParOf" srcId="{ADBF907B-809E-4241-99CC-D40B7E43CEDB}" destId="{CA6BC296-6AD2-4947-B360-8F2786DB2F6D}" srcOrd="0" destOrd="0" presId="urn:microsoft.com/office/officeart/2008/layout/HorizontalMultiLevelHierarchy"/>
    <dgm:cxn modelId="{A8DC1A62-6368-484C-BE32-F805379D3431}" type="presParOf" srcId="{CA6BC296-6AD2-4947-B360-8F2786DB2F6D}" destId="{2E7C8428-407A-4E0C-9432-9BEA6D5CF69E}" srcOrd="0" destOrd="0" presId="urn:microsoft.com/office/officeart/2008/layout/HorizontalMultiLevelHierarchy"/>
    <dgm:cxn modelId="{0BAF78E4-C94E-465C-802B-5D07370CE72E}" type="presParOf" srcId="{ADBF907B-809E-4241-99CC-D40B7E43CEDB}" destId="{0AAC6D70-38CD-400F-862A-18F816647296}" srcOrd="1" destOrd="0" presId="urn:microsoft.com/office/officeart/2008/layout/HorizontalMultiLevelHierarchy"/>
    <dgm:cxn modelId="{1785DB3D-DD87-4D6E-9E57-8E152617EF89}" type="presParOf" srcId="{0AAC6D70-38CD-400F-862A-18F816647296}" destId="{B2FF0381-5585-4FF8-AE69-F9327B511FE9}" srcOrd="0" destOrd="0" presId="urn:microsoft.com/office/officeart/2008/layout/HorizontalMultiLevelHierarchy"/>
    <dgm:cxn modelId="{0577F55F-1CE4-4AD6-A7D0-AD76CCE7CD55}" type="presParOf" srcId="{0AAC6D70-38CD-400F-862A-18F816647296}" destId="{90B1BF5C-74F4-42FC-BEB6-CEE913E39392}" srcOrd="1" destOrd="0" presId="urn:microsoft.com/office/officeart/2008/layout/HorizontalMultiLevelHierarchy"/>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9F2736-DB5A-489D-BF28-F51A5F464442}">
      <dsp:nvSpPr>
        <dsp:cNvPr id="0" name=""/>
        <dsp:cNvSpPr/>
      </dsp:nvSpPr>
      <dsp:spPr>
        <a:xfrm>
          <a:off x="0" y="0"/>
          <a:ext cx="788256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4">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40F5CDE-5EAC-4AD1-B576-CB6A5C216AE5}">
      <dsp:nvSpPr>
        <dsp:cNvPr id="0" name=""/>
        <dsp:cNvSpPr/>
      </dsp:nvSpPr>
      <dsp:spPr>
        <a:xfrm>
          <a:off x="0" y="0"/>
          <a:ext cx="1576513" cy="5489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s-ES" sz="2700" b="1" kern="1200" dirty="0">
              <a:solidFill>
                <a:srgbClr val="78910F"/>
              </a:solidFill>
            </a:rPr>
            <a:t>Objetivos</a:t>
          </a:r>
        </a:p>
      </dsp:txBody>
      <dsp:txXfrm>
        <a:off x="0" y="0"/>
        <a:ext cx="1576513" cy="5489379"/>
      </dsp:txXfrm>
    </dsp:sp>
    <dsp:sp modelId="{3DB04A2C-9A40-40F2-B999-6BCE35D2C966}">
      <dsp:nvSpPr>
        <dsp:cNvPr id="0" name=""/>
        <dsp:cNvSpPr/>
      </dsp:nvSpPr>
      <dsp:spPr>
        <a:xfrm>
          <a:off x="1694751" y="69555"/>
          <a:ext cx="6187815" cy="965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Font typeface="Symbol" panose="05050102010706020507" pitchFamily="18" charset="2"/>
            <a:buNone/>
          </a:pPr>
          <a:r>
            <a:rPr lang="es-ES" sz="2100" b="1" kern="1200" dirty="0">
              <a:latin typeface="Calibri" panose="020F0502020204030204" pitchFamily="34" charset="0"/>
              <a:ea typeface="Times New Roman" panose="02020603050405020304" pitchFamily="18" charset="0"/>
              <a:cs typeface="Times New Roman" panose="02020603050405020304" pitchFamily="18" charset="0"/>
            </a:rPr>
            <a:t>Alineamiento con las políticas regionales y europeas</a:t>
          </a:r>
          <a:endParaRPr lang="es-ES" sz="2100" kern="1200" dirty="0"/>
        </a:p>
      </dsp:txBody>
      <dsp:txXfrm>
        <a:off x="1694751" y="69555"/>
        <a:ext cx="6187815" cy="965011"/>
      </dsp:txXfrm>
    </dsp:sp>
    <dsp:sp modelId="{0A8CF7DC-7962-4458-91E9-B644D3816598}">
      <dsp:nvSpPr>
        <dsp:cNvPr id="0" name=""/>
        <dsp:cNvSpPr/>
      </dsp:nvSpPr>
      <dsp:spPr>
        <a:xfrm>
          <a:off x="1576513" y="1034566"/>
          <a:ext cx="630605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915CA824-68C0-4799-AD4D-BB1475DC8932}">
      <dsp:nvSpPr>
        <dsp:cNvPr id="0" name=""/>
        <dsp:cNvSpPr/>
      </dsp:nvSpPr>
      <dsp:spPr>
        <a:xfrm>
          <a:off x="1694751" y="1104121"/>
          <a:ext cx="6187815" cy="1391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Font typeface="Symbol" panose="05050102010706020507" pitchFamily="18" charset="2"/>
            <a:buNone/>
          </a:pPr>
          <a:r>
            <a:rPr lang="es-ES" sz="2100" b="0" kern="1200" dirty="0">
              <a:latin typeface="Calibri" panose="020F0502020204030204" pitchFamily="34" charset="0"/>
              <a:ea typeface="Times New Roman" panose="02020603050405020304" pitchFamily="18" charset="0"/>
              <a:cs typeface="Times New Roman" panose="02020603050405020304" pitchFamily="18" charset="0"/>
            </a:rPr>
            <a:t>Visibilizar y posicionar a nivel europeo y nacional la </a:t>
          </a:r>
          <a:r>
            <a:rPr lang="es-ES" sz="2100" b="1" kern="1200" dirty="0">
              <a:latin typeface="Calibri" panose="020F0502020204030204" pitchFamily="34" charset="0"/>
              <a:ea typeface="Times New Roman" panose="02020603050405020304" pitchFamily="18" charset="0"/>
              <a:cs typeface="Times New Roman" panose="02020603050405020304" pitchFamily="18" charset="0"/>
            </a:rPr>
            <a:t>investigación e innovación de excelencia </a:t>
          </a:r>
          <a:r>
            <a:rPr lang="es-ES" sz="2100" b="0" kern="1200" dirty="0">
              <a:latin typeface="Calibri" panose="020F0502020204030204" pitchFamily="34" charset="0"/>
              <a:ea typeface="Times New Roman" panose="02020603050405020304" pitchFamily="18" charset="0"/>
              <a:cs typeface="Times New Roman" panose="02020603050405020304" pitchFamily="18" charset="0"/>
            </a:rPr>
            <a:t>llevada a cabo en las universidades y centros asociados del ceiA3</a:t>
          </a:r>
          <a:r>
            <a:rPr lang="es-ES" sz="2100" b="1" kern="1200" dirty="0">
              <a:latin typeface="Calibri" panose="020F0502020204030204" pitchFamily="34" charset="0"/>
              <a:ea typeface="Times New Roman" panose="02020603050405020304" pitchFamily="18" charset="0"/>
              <a:cs typeface="Times New Roman" panose="02020603050405020304" pitchFamily="18" charset="0"/>
            </a:rPr>
            <a:t>.</a:t>
          </a:r>
          <a:endParaRPr lang="es-ES" sz="2100" b="0" kern="1200" dirty="0"/>
        </a:p>
      </dsp:txBody>
      <dsp:txXfrm>
        <a:off x="1694751" y="1104121"/>
        <a:ext cx="6187815" cy="1391107"/>
      </dsp:txXfrm>
    </dsp:sp>
    <dsp:sp modelId="{9FE3AAF8-30B4-4343-853B-F69638B6F28E}">
      <dsp:nvSpPr>
        <dsp:cNvPr id="0" name=""/>
        <dsp:cNvSpPr/>
      </dsp:nvSpPr>
      <dsp:spPr>
        <a:xfrm>
          <a:off x="1576513" y="2495229"/>
          <a:ext cx="630605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90D3EAC0-DCE4-44A1-8106-3AE50D0316E3}">
      <dsp:nvSpPr>
        <dsp:cNvPr id="0" name=""/>
        <dsp:cNvSpPr/>
      </dsp:nvSpPr>
      <dsp:spPr>
        <a:xfrm>
          <a:off x="1694751" y="2564784"/>
          <a:ext cx="6187815" cy="1391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Font typeface="Symbol" panose="05050102010706020507" pitchFamily="18" charset="2"/>
            <a:buNone/>
          </a:pPr>
          <a:r>
            <a:rPr lang="es-ES" sz="2100" b="0" kern="1200" dirty="0">
              <a:latin typeface="Calibri" panose="020F0502020204030204" pitchFamily="34" charset="0"/>
              <a:ea typeface="Times New Roman" panose="02020603050405020304" pitchFamily="18" charset="0"/>
              <a:cs typeface="Times New Roman" panose="02020603050405020304" pitchFamily="18" charset="0"/>
            </a:rPr>
            <a:t>Reforzar y promover </a:t>
          </a:r>
          <a:r>
            <a:rPr lang="es-ES" sz="2100" b="1" kern="1200" dirty="0">
              <a:latin typeface="Calibri" panose="020F0502020204030204" pitchFamily="34" charset="0"/>
              <a:ea typeface="Times New Roman" panose="02020603050405020304" pitchFamily="18" charset="0"/>
              <a:cs typeface="Times New Roman" panose="02020603050405020304" pitchFamily="18" charset="0"/>
            </a:rPr>
            <a:t>formación y capacitación </a:t>
          </a:r>
          <a:r>
            <a:rPr lang="es-ES" sz="2100" b="0" kern="1200" dirty="0">
              <a:latin typeface="Calibri" panose="020F0502020204030204" pitchFamily="34" charset="0"/>
              <a:ea typeface="Times New Roman" panose="02020603050405020304" pitchFamily="18" charset="0"/>
              <a:cs typeface="Times New Roman" panose="02020603050405020304" pitchFamily="18" charset="0"/>
            </a:rPr>
            <a:t>de los investigadores/as y alumnos y la </a:t>
          </a:r>
          <a:r>
            <a:rPr lang="es-ES" sz="2100" b="1" kern="1200" dirty="0">
              <a:latin typeface="Calibri" panose="020F0502020204030204" pitchFamily="34" charset="0"/>
              <a:ea typeface="Times New Roman" panose="02020603050405020304" pitchFamily="18" charset="0"/>
              <a:cs typeface="Times New Roman" panose="02020603050405020304" pitchFamily="18" charset="0"/>
            </a:rPr>
            <a:t>empleabilidad</a:t>
          </a:r>
          <a:r>
            <a:rPr lang="es-ES" sz="2100" b="0" kern="1200" dirty="0">
              <a:latin typeface="Calibri" panose="020F0502020204030204" pitchFamily="34" charset="0"/>
              <a:ea typeface="Times New Roman" panose="02020603050405020304" pitchFamily="18" charset="0"/>
              <a:cs typeface="Times New Roman" panose="02020603050405020304" pitchFamily="18" charset="0"/>
            </a:rPr>
            <a:t> de egresados de Universidades ceiA3 .</a:t>
          </a:r>
          <a:endParaRPr lang="es-ES" sz="2100" b="0" kern="1200" dirty="0"/>
        </a:p>
      </dsp:txBody>
      <dsp:txXfrm>
        <a:off x="1694751" y="2564784"/>
        <a:ext cx="6187815" cy="1391107"/>
      </dsp:txXfrm>
    </dsp:sp>
    <dsp:sp modelId="{4395E4B7-8ADA-41F5-B223-F43A00BF22BA}">
      <dsp:nvSpPr>
        <dsp:cNvPr id="0" name=""/>
        <dsp:cNvSpPr/>
      </dsp:nvSpPr>
      <dsp:spPr>
        <a:xfrm>
          <a:off x="1576513" y="3955891"/>
          <a:ext cx="630605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95D93C54-3399-46D6-8CC6-BCF2D58348AC}">
      <dsp:nvSpPr>
        <dsp:cNvPr id="0" name=""/>
        <dsp:cNvSpPr/>
      </dsp:nvSpPr>
      <dsp:spPr>
        <a:xfrm>
          <a:off x="1694751" y="4025447"/>
          <a:ext cx="6187815" cy="1391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s-ES" sz="2100" b="0" kern="1200" dirty="0">
              <a:latin typeface="Calibri" panose="020F0502020204030204" pitchFamily="34" charset="0"/>
              <a:ea typeface="Times New Roman" panose="02020603050405020304" pitchFamily="18" charset="0"/>
              <a:cs typeface="Times New Roman" panose="02020603050405020304" pitchFamily="18" charset="0"/>
            </a:rPr>
            <a:t>Promover y fortalecer </a:t>
          </a:r>
          <a:r>
            <a:rPr lang="es-ES" sz="2100" b="1" kern="1200" dirty="0">
              <a:latin typeface="Calibri" panose="020F0502020204030204" pitchFamily="34" charset="0"/>
              <a:ea typeface="Times New Roman" panose="02020603050405020304" pitchFamily="18" charset="0"/>
              <a:cs typeface="Times New Roman" panose="02020603050405020304" pitchFamily="18" charset="0"/>
            </a:rPr>
            <a:t>transferencia de conocimiento </a:t>
          </a:r>
          <a:r>
            <a:rPr lang="es-ES" sz="2100" b="0" kern="1200" dirty="0">
              <a:latin typeface="Calibri" panose="020F0502020204030204" pitchFamily="34" charset="0"/>
              <a:ea typeface="Times New Roman" panose="02020603050405020304" pitchFamily="18" charset="0"/>
              <a:cs typeface="Times New Roman" panose="02020603050405020304" pitchFamily="18" charset="0"/>
            </a:rPr>
            <a:t>y la </a:t>
          </a:r>
          <a:r>
            <a:rPr lang="es-ES" sz="2100" b="1" kern="1200" dirty="0">
              <a:latin typeface="Calibri" panose="020F0502020204030204" pitchFamily="34" charset="0"/>
              <a:ea typeface="Times New Roman" panose="02020603050405020304" pitchFamily="18" charset="0"/>
              <a:cs typeface="Times New Roman" panose="02020603050405020304" pitchFamily="18" charset="0"/>
            </a:rPr>
            <a:t>divulgación a la Sociedad</a:t>
          </a:r>
          <a:r>
            <a:rPr lang="es-ES" sz="2100" b="0" kern="1200" dirty="0">
              <a:latin typeface="Calibri" panose="020F0502020204030204" pitchFamily="34" charset="0"/>
              <a:ea typeface="Times New Roman" panose="02020603050405020304" pitchFamily="18" charset="0"/>
              <a:cs typeface="Times New Roman" panose="02020603050405020304" pitchFamily="18" charset="0"/>
            </a:rPr>
            <a:t>.</a:t>
          </a:r>
        </a:p>
      </dsp:txBody>
      <dsp:txXfrm>
        <a:off x="1694751" y="4025447"/>
        <a:ext cx="6187815" cy="1391107"/>
      </dsp:txXfrm>
    </dsp:sp>
    <dsp:sp modelId="{4CADF4FC-0506-40D1-AF18-A2E2AE222AD4}">
      <dsp:nvSpPr>
        <dsp:cNvPr id="0" name=""/>
        <dsp:cNvSpPr/>
      </dsp:nvSpPr>
      <dsp:spPr>
        <a:xfrm>
          <a:off x="1576513" y="5416554"/>
          <a:ext cx="630605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DE401-3926-499D-9490-5A54FA164C21}">
      <dsp:nvSpPr>
        <dsp:cNvPr id="0" name=""/>
        <dsp:cNvSpPr/>
      </dsp:nvSpPr>
      <dsp:spPr>
        <a:xfrm>
          <a:off x="1563817" y="0"/>
          <a:ext cx="1516519" cy="1516519"/>
        </a:xfrm>
        <a:prstGeom prst="ellipse">
          <a:avLst/>
        </a:prstGeom>
        <a:solidFill>
          <a:schemeClr val="accent6">
            <a:lumMod val="50000"/>
          </a:schemeClr>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t>Estrategia </a:t>
          </a:r>
          <a:r>
            <a:rPr lang="es-ES" sz="1500" kern="1200" dirty="0" err="1"/>
            <a:t>Bioeconomia</a:t>
          </a:r>
          <a:r>
            <a:rPr lang="es-ES" sz="1500" kern="1200" dirty="0"/>
            <a:t> Circular ceiA3</a:t>
          </a:r>
        </a:p>
      </dsp:txBody>
      <dsp:txXfrm>
        <a:off x="1785906" y="222089"/>
        <a:ext cx="1072341" cy="1072341"/>
      </dsp:txXfrm>
    </dsp:sp>
    <dsp:sp modelId="{C6727132-5412-4350-924D-A584EB843598}">
      <dsp:nvSpPr>
        <dsp:cNvPr id="0" name=""/>
        <dsp:cNvSpPr/>
      </dsp:nvSpPr>
      <dsp:spPr>
        <a:xfrm rot="9094017">
          <a:off x="659749" y="1170215"/>
          <a:ext cx="1004709" cy="432208"/>
        </a:xfrm>
        <a:prstGeom prst="leftArrow">
          <a:avLst>
            <a:gd name="adj1" fmla="val 60000"/>
            <a:gd name="adj2" fmla="val 5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64672F45-2782-469C-BD39-0E328FA1C46D}">
      <dsp:nvSpPr>
        <dsp:cNvPr id="0" name=""/>
        <dsp:cNvSpPr/>
      </dsp:nvSpPr>
      <dsp:spPr>
        <a:xfrm>
          <a:off x="0" y="1049229"/>
          <a:ext cx="1440693" cy="1152554"/>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s-ES" sz="1500" b="0" kern="1200" dirty="0">
              <a:solidFill>
                <a:schemeClr val="tx1"/>
              </a:solidFill>
            </a:rPr>
            <a:t>Estrategia Europea de Bioeconomía Circular</a:t>
          </a:r>
        </a:p>
      </dsp:txBody>
      <dsp:txXfrm>
        <a:off x="33757" y="1082986"/>
        <a:ext cx="1373179" cy="1085040"/>
      </dsp:txXfrm>
    </dsp:sp>
    <dsp:sp modelId="{A6C79A6B-67C9-4341-8483-0D90E08B2C26}">
      <dsp:nvSpPr>
        <dsp:cNvPr id="0" name=""/>
        <dsp:cNvSpPr/>
      </dsp:nvSpPr>
      <dsp:spPr>
        <a:xfrm rot="5341971">
          <a:off x="1740687" y="1976305"/>
          <a:ext cx="1211201" cy="432208"/>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3F5138-1E6E-4B13-8B70-AD4BA9E259DD}">
      <dsp:nvSpPr>
        <dsp:cNvPr id="0" name=""/>
        <dsp:cNvSpPr/>
      </dsp:nvSpPr>
      <dsp:spPr>
        <a:xfrm>
          <a:off x="1636163" y="2221646"/>
          <a:ext cx="1440693" cy="115255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s-ES" sz="1500" kern="1200" dirty="0"/>
            <a:t>Estrategia Española de </a:t>
          </a:r>
          <a:r>
            <a:rPr lang="es-ES" sz="1500" kern="1200" dirty="0" err="1"/>
            <a:t>Bioeconomia</a:t>
          </a:r>
          <a:r>
            <a:rPr lang="es-ES" sz="1500" kern="1200" dirty="0"/>
            <a:t>: Horizonte 2030.</a:t>
          </a:r>
        </a:p>
      </dsp:txBody>
      <dsp:txXfrm>
        <a:off x="1669920" y="2255403"/>
        <a:ext cx="1373179" cy="1085040"/>
      </dsp:txXfrm>
    </dsp:sp>
    <dsp:sp modelId="{6B64E610-AB3E-4B45-ADD6-A3BAB5D029CD}">
      <dsp:nvSpPr>
        <dsp:cNvPr id="0" name=""/>
        <dsp:cNvSpPr/>
      </dsp:nvSpPr>
      <dsp:spPr>
        <a:xfrm rot="1431103">
          <a:off x="3027205" y="1098064"/>
          <a:ext cx="1104423" cy="432208"/>
        </a:xfrm>
        <a:prstGeom prst="lef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50312BD9-2D19-4328-B487-2ECA50C1BE65}">
      <dsp:nvSpPr>
        <dsp:cNvPr id="0" name=""/>
        <dsp:cNvSpPr/>
      </dsp:nvSpPr>
      <dsp:spPr>
        <a:xfrm>
          <a:off x="3364120" y="961189"/>
          <a:ext cx="1440693" cy="1152554"/>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s-ES" sz="1500" kern="1200" dirty="0"/>
            <a:t>Estrategia Andaluza de Bioeconomía Circular</a:t>
          </a:r>
        </a:p>
      </dsp:txBody>
      <dsp:txXfrm>
        <a:off x="3397877" y="994946"/>
        <a:ext cx="1373179" cy="1085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9A1367-68D5-4692-A4C7-427389ECC387}">
      <dsp:nvSpPr>
        <dsp:cNvPr id="0" name=""/>
        <dsp:cNvSpPr/>
      </dsp:nvSpPr>
      <dsp:spPr>
        <a:xfrm>
          <a:off x="5040559" y="993849"/>
          <a:ext cx="3601597" cy="416713"/>
        </a:xfrm>
        <a:custGeom>
          <a:avLst/>
          <a:gdLst/>
          <a:ahLst/>
          <a:cxnLst/>
          <a:rect l="0" t="0" r="0" b="0"/>
          <a:pathLst>
            <a:path>
              <a:moveTo>
                <a:pt x="0" y="0"/>
              </a:moveTo>
              <a:lnTo>
                <a:pt x="0" y="208356"/>
              </a:lnTo>
              <a:lnTo>
                <a:pt x="3601597" y="208356"/>
              </a:lnTo>
              <a:lnTo>
                <a:pt x="3601597" y="416713"/>
              </a:lnTo>
            </a:path>
          </a:pathLst>
        </a:custGeom>
        <a:noFill/>
        <a:ln w="12700" cap="flat" cmpd="sng" algn="ctr">
          <a:solidFill>
            <a:schemeClr val="accent6">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27FCCD-57C3-4436-B1A4-7982B88B279E}">
      <dsp:nvSpPr>
        <dsp:cNvPr id="0" name=""/>
        <dsp:cNvSpPr/>
      </dsp:nvSpPr>
      <dsp:spPr>
        <a:xfrm>
          <a:off x="5040559" y="993849"/>
          <a:ext cx="1200532" cy="416713"/>
        </a:xfrm>
        <a:custGeom>
          <a:avLst/>
          <a:gdLst/>
          <a:ahLst/>
          <a:cxnLst/>
          <a:rect l="0" t="0" r="0" b="0"/>
          <a:pathLst>
            <a:path>
              <a:moveTo>
                <a:pt x="0" y="0"/>
              </a:moveTo>
              <a:lnTo>
                <a:pt x="0" y="208356"/>
              </a:lnTo>
              <a:lnTo>
                <a:pt x="1200532" y="208356"/>
              </a:lnTo>
              <a:lnTo>
                <a:pt x="1200532" y="416713"/>
              </a:lnTo>
            </a:path>
          </a:pathLst>
        </a:custGeom>
        <a:noFill/>
        <a:ln w="12700" cap="flat" cmpd="sng" algn="ctr">
          <a:solidFill>
            <a:schemeClr val="accent6">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074765-576D-44E5-BA66-5AA248904A07}">
      <dsp:nvSpPr>
        <dsp:cNvPr id="0" name=""/>
        <dsp:cNvSpPr/>
      </dsp:nvSpPr>
      <dsp:spPr>
        <a:xfrm>
          <a:off x="3840027" y="993849"/>
          <a:ext cx="1200532" cy="416713"/>
        </a:xfrm>
        <a:custGeom>
          <a:avLst/>
          <a:gdLst/>
          <a:ahLst/>
          <a:cxnLst/>
          <a:rect l="0" t="0" r="0" b="0"/>
          <a:pathLst>
            <a:path>
              <a:moveTo>
                <a:pt x="1200532" y="0"/>
              </a:moveTo>
              <a:lnTo>
                <a:pt x="1200532" y="208356"/>
              </a:lnTo>
              <a:lnTo>
                <a:pt x="0" y="208356"/>
              </a:lnTo>
              <a:lnTo>
                <a:pt x="0" y="416713"/>
              </a:lnTo>
            </a:path>
          </a:pathLst>
        </a:custGeom>
        <a:noFill/>
        <a:ln w="12700" cap="flat" cmpd="sng" algn="ctr">
          <a:solidFill>
            <a:schemeClr val="accent6">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F35FC1-EE3E-4DA8-9C5B-3C3453C9C906}">
      <dsp:nvSpPr>
        <dsp:cNvPr id="0" name=""/>
        <dsp:cNvSpPr/>
      </dsp:nvSpPr>
      <dsp:spPr>
        <a:xfrm>
          <a:off x="1438962" y="993849"/>
          <a:ext cx="3601597" cy="416713"/>
        </a:xfrm>
        <a:custGeom>
          <a:avLst/>
          <a:gdLst/>
          <a:ahLst/>
          <a:cxnLst/>
          <a:rect l="0" t="0" r="0" b="0"/>
          <a:pathLst>
            <a:path>
              <a:moveTo>
                <a:pt x="3601597" y="0"/>
              </a:moveTo>
              <a:lnTo>
                <a:pt x="3601597" y="208356"/>
              </a:lnTo>
              <a:lnTo>
                <a:pt x="0" y="208356"/>
              </a:lnTo>
              <a:lnTo>
                <a:pt x="0" y="416713"/>
              </a:lnTo>
            </a:path>
          </a:pathLst>
        </a:custGeom>
        <a:noFill/>
        <a:ln w="12700" cap="flat" cmpd="sng" algn="ctr">
          <a:solidFill>
            <a:schemeClr val="accent6">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05302C-2C2B-4EDB-B929-588F7957A5C6}">
      <dsp:nvSpPr>
        <dsp:cNvPr id="0" name=""/>
        <dsp:cNvSpPr/>
      </dsp:nvSpPr>
      <dsp:spPr>
        <a:xfrm>
          <a:off x="4544472" y="1673"/>
          <a:ext cx="992175" cy="992175"/>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58F393-AEF2-498D-ADB1-CC439D3C68FC}">
      <dsp:nvSpPr>
        <dsp:cNvPr id="0" name=""/>
        <dsp:cNvSpPr/>
      </dsp:nvSpPr>
      <dsp:spPr>
        <a:xfrm>
          <a:off x="4544472" y="1673"/>
          <a:ext cx="992175" cy="992175"/>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55F2E8-AD7F-4598-BA83-CD95D8EB5BB4}">
      <dsp:nvSpPr>
        <dsp:cNvPr id="0" name=""/>
        <dsp:cNvSpPr/>
      </dsp:nvSpPr>
      <dsp:spPr>
        <a:xfrm>
          <a:off x="4048384" y="180265"/>
          <a:ext cx="1984351" cy="63499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S" sz="2100" kern="1200" dirty="0"/>
            <a:t>Bioeconomía Transversal</a:t>
          </a:r>
        </a:p>
      </dsp:txBody>
      <dsp:txXfrm>
        <a:off x="4048384" y="180265"/>
        <a:ext cx="1984351" cy="634992"/>
      </dsp:txXfrm>
    </dsp:sp>
    <dsp:sp modelId="{CCA10763-8C42-401D-9941-56DA764DB29C}">
      <dsp:nvSpPr>
        <dsp:cNvPr id="0" name=""/>
        <dsp:cNvSpPr/>
      </dsp:nvSpPr>
      <dsp:spPr>
        <a:xfrm>
          <a:off x="942874" y="1410562"/>
          <a:ext cx="992175" cy="992175"/>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6BC4FD-A71D-46D9-A4BC-817F25D0E9B2}">
      <dsp:nvSpPr>
        <dsp:cNvPr id="0" name=""/>
        <dsp:cNvSpPr/>
      </dsp:nvSpPr>
      <dsp:spPr>
        <a:xfrm>
          <a:off x="942874" y="1410562"/>
          <a:ext cx="992175" cy="992175"/>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C6E11A-B462-4C48-9C3A-FB7B7DA66355}">
      <dsp:nvSpPr>
        <dsp:cNvPr id="0" name=""/>
        <dsp:cNvSpPr/>
      </dsp:nvSpPr>
      <dsp:spPr>
        <a:xfrm>
          <a:off x="446786" y="1589154"/>
          <a:ext cx="1984351" cy="63499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S" sz="2100" kern="1200" dirty="0"/>
            <a:t>Alineamiento Políticas</a:t>
          </a:r>
        </a:p>
      </dsp:txBody>
      <dsp:txXfrm>
        <a:off x="446786" y="1589154"/>
        <a:ext cx="1984351" cy="634992"/>
      </dsp:txXfrm>
    </dsp:sp>
    <dsp:sp modelId="{805F31C4-3936-4589-81A8-E000E2B202DD}">
      <dsp:nvSpPr>
        <dsp:cNvPr id="0" name=""/>
        <dsp:cNvSpPr/>
      </dsp:nvSpPr>
      <dsp:spPr>
        <a:xfrm>
          <a:off x="3343939" y="1410562"/>
          <a:ext cx="992175" cy="992175"/>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1ACF5B-099A-471B-81BC-638F79D5DF8A}">
      <dsp:nvSpPr>
        <dsp:cNvPr id="0" name=""/>
        <dsp:cNvSpPr/>
      </dsp:nvSpPr>
      <dsp:spPr>
        <a:xfrm>
          <a:off x="3343939" y="1410562"/>
          <a:ext cx="992175" cy="992175"/>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5A1AC4-A047-404B-8D8A-3F93B671F999}">
      <dsp:nvSpPr>
        <dsp:cNvPr id="0" name=""/>
        <dsp:cNvSpPr/>
      </dsp:nvSpPr>
      <dsp:spPr>
        <a:xfrm>
          <a:off x="2847851" y="1589154"/>
          <a:ext cx="1984351" cy="63499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S" sz="2100" kern="1200" dirty="0"/>
            <a:t>Potencial I-D-i ceiA3</a:t>
          </a:r>
        </a:p>
      </dsp:txBody>
      <dsp:txXfrm>
        <a:off x="2847851" y="1589154"/>
        <a:ext cx="1984351" cy="634992"/>
      </dsp:txXfrm>
    </dsp:sp>
    <dsp:sp modelId="{48996A55-BE7F-4378-B0CE-0CD00FE8B597}">
      <dsp:nvSpPr>
        <dsp:cNvPr id="0" name=""/>
        <dsp:cNvSpPr/>
      </dsp:nvSpPr>
      <dsp:spPr>
        <a:xfrm>
          <a:off x="5745004" y="1410562"/>
          <a:ext cx="992175" cy="992175"/>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141684-DFD4-424A-9975-AE51DC25B7C0}">
      <dsp:nvSpPr>
        <dsp:cNvPr id="0" name=""/>
        <dsp:cNvSpPr/>
      </dsp:nvSpPr>
      <dsp:spPr>
        <a:xfrm>
          <a:off x="5745004" y="1410562"/>
          <a:ext cx="992175" cy="992175"/>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31BEC3-9DF9-4870-AFB9-A3E037FF5A14}">
      <dsp:nvSpPr>
        <dsp:cNvPr id="0" name=""/>
        <dsp:cNvSpPr/>
      </dsp:nvSpPr>
      <dsp:spPr>
        <a:xfrm>
          <a:off x="5248916" y="1589154"/>
          <a:ext cx="1984351" cy="63499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S" sz="2100" kern="1200" dirty="0"/>
            <a:t>Formación y Empleabilidad</a:t>
          </a:r>
        </a:p>
      </dsp:txBody>
      <dsp:txXfrm>
        <a:off x="5248916" y="1589154"/>
        <a:ext cx="1984351" cy="634992"/>
      </dsp:txXfrm>
    </dsp:sp>
    <dsp:sp modelId="{44529E43-AF82-4FCF-AE4B-7BC6C3706093}">
      <dsp:nvSpPr>
        <dsp:cNvPr id="0" name=""/>
        <dsp:cNvSpPr/>
      </dsp:nvSpPr>
      <dsp:spPr>
        <a:xfrm>
          <a:off x="8146069" y="1410562"/>
          <a:ext cx="992175" cy="992175"/>
        </a:xfrm>
        <a:prstGeom prst="arc">
          <a:avLst>
            <a:gd name="adj1" fmla="val 13200000"/>
            <a:gd name="adj2" fmla="val 192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210BAF-33C5-4F21-8C33-0565F01D60DD}">
      <dsp:nvSpPr>
        <dsp:cNvPr id="0" name=""/>
        <dsp:cNvSpPr/>
      </dsp:nvSpPr>
      <dsp:spPr>
        <a:xfrm>
          <a:off x="8146069" y="1410562"/>
          <a:ext cx="992175" cy="992175"/>
        </a:xfrm>
        <a:prstGeom prst="arc">
          <a:avLst>
            <a:gd name="adj1" fmla="val 2400000"/>
            <a:gd name="adj2" fmla="val 8400000"/>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40634E-5B90-4BD2-AACB-7F5EC881ED52}">
      <dsp:nvSpPr>
        <dsp:cNvPr id="0" name=""/>
        <dsp:cNvSpPr/>
      </dsp:nvSpPr>
      <dsp:spPr>
        <a:xfrm>
          <a:off x="7649981" y="1589154"/>
          <a:ext cx="1984351" cy="63499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S" sz="2100" kern="1200" dirty="0"/>
            <a:t>Divulgación y Diseminación</a:t>
          </a:r>
        </a:p>
      </dsp:txBody>
      <dsp:txXfrm>
        <a:off x="7649981" y="1589154"/>
        <a:ext cx="1984351" cy="6349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6BC296-6AD2-4947-B360-8F2786DB2F6D}">
      <dsp:nvSpPr>
        <dsp:cNvPr id="0" name=""/>
        <dsp:cNvSpPr/>
      </dsp:nvSpPr>
      <dsp:spPr>
        <a:xfrm>
          <a:off x="3954977" y="3446392"/>
          <a:ext cx="525213" cy="91440"/>
        </a:xfrm>
        <a:custGeom>
          <a:avLst/>
          <a:gdLst/>
          <a:ahLst/>
          <a:cxnLst/>
          <a:rect l="0" t="0" r="0" b="0"/>
          <a:pathLst>
            <a:path>
              <a:moveTo>
                <a:pt x="0" y="45720"/>
              </a:moveTo>
              <a:lnTo>
                <a:pt x="525213"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204453" y="3478982"/>
        <a:ext cx="26260" cy="26260"/>
      </dsp:txXfrm>
    </dsp:sp>
    <dsp:sp modelId="{AF5C531F-BD1F-4F2E-B2E1-50C0122808A6}">
      <dsp:nvSpPr>
        <dsp:cNvPr id="0" name=""/>
        <dsp:cNvSpPr/>
      </dsp:nvSpPr>
      <dsp:spPr>
        <a:xfrm>
          <a:off x="803697" y="2491325"/>
          <a:ext cx="525213" cy="1000787"/>
        </a:xfrm>
        <a:custGeom>
          <a:avLst/>
          <a:gdLst/>
          <a:ahLst/>
          <a:cxnLst/>
          <a:rect l="0" t="0" r="0" b="0"/>
          <a:pathLst>
            <a:path>
              <a:moveTo>
                <a:pt x="0" y="0"/>
              </a:moveTo>
              <a:lnTo>
                <a:pt x="262606" y="0"/>
              </a:lnTo>
              <a:lnTo>
                <a:pt x="262606" y="1000787"/>
              </a:lnTo>
              <a:lnTo>
                <a:pt x="525213" y="100078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038048" y="2963463"/>
        <a:ext cx="56511" cy="56511"/>
      </dsp:txXfrm>
    </dsp:sp>
    <dsp:sp modelId="{AA5424F7-D6E9-49BB-B8FF-E65189BC9744}">
      <dsp:nvSpPr>
        <dsp:cNvPr id="0" name=""/>
        <dsp:cNvSpPr/>
      </dsp:nvSpPr>
      <dsp:spPr>
        <a:xfrm>
          <a:off x="3954977" y="2445605"/>
          <a:ext cx="525213" cy="91440"/>
        </a:xfrm>
        <a:custGeom>
          <a:avLst/>
          <a:gdLst/>
          <a:ahLst/>
          <a:cxnLst/>
          <a:rect l="0" t="0" r="0" b="0"/>
          <a:pathLst>
            <a:path>
              <a:moveTo>
                <a:pt x="0" y="45720"/>
              </a:moveTo>
              <a:lnTo>
                <a:pt x="525213"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204453" y="2478194"/>
        <a:ext cx="26260" cy="26260"/>
      </dsp:txXfrm>
    </dsp:sp>
    <dsp:sp modelId="{CEADA0AC-4D7C-462A-95B9-89672BFF6CC0}">
      <dsp:nvSpPr>
        <dsp:cNvPr id="0" name=""/>
        <dsp:cNvSpPr/>
      </dsp:nvSpPr>
      <dsp:spPr>
        <a:xfrm>
          <a:off x="803697" y="2445605"/>
          <a:ext cx="525213" cy="91440"/>
        </a:xfrm>
        <a:custGeom>
          <a:avLst/>
          <a:gdLst/>
          <a:ahLst/>
          <a:cxnLst/>
          <a:rect l="0" t="0" r="0" b="0"/>
          <a:pathLst>
            <a:path>
              <a:moveTo>
                <a:pt x="0" y="45720"/>
              </a:moveTo>
              <a:lnTo>
                <a:pt x="525213"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053173" y="2478194"/>
        <a:ext cx="26260" cy="26260"/>
      </dsp:txXfrm>
    </dsp:sp>
    <dsp:sp modelId="{06593D78-9240-4DD6-904D-8C9E69F1F0AD}">
      <dsp:nvSpPr>
        <dsp:cNvPr id="0" name=""/>
        <dsp:cNvSpPr/>
      </dsp:nvSpPr>
      <dsp:spPr>
        <a:xfrm>
          <a:off x="3954977" y="1444817"/>
          <a:ext cx="525213" cy="91440"/>
        </a:xfrm>
        <a:custGeom>
          <a:avLst/>
          <a:gdLst/>
          <a:ahLst/>
          <a:cxnLst/>
          <a:rect l="0" t="0" r="0" b="0"/>
          <a:pathLst>
            <a:path>
              <a:moveTo>
                <a:pt x="0" y="45720"/>
              </a:moveTo>
              <a:lnTo>
                <a:pt x="525213"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204453" y="1477407"/>
        <a:ext cx="26260" cy="26260"/>
      </dsp:txXfrm>
    </dsp:sp>
    <dsp:sp modelId="{214DD447-299E-4D14-B7A6-CA32FC6C0ADF}">
      <dsp:nvSpPr>
        <dsp:cNvPr id="0" name=""/>
        <dsp:cNvSpPr/>
      </dsp:nvSpPr>
      <dsp:spPr>
        <a:xfrm>
          <a:off x="803697" y="1490537"/>
          <a:ext cx="525213" cy="1000787"/>
        </a:xfrm>
        <a:custGeom>
          <a:avLst/>
          <a:gdLst/>
          <a:ahLst/>
          <a:cxnLst/>
          <a:rect l="0" t="0" r="0" b="0"/>
          <a:pathLst>
            <a:path>
              <a:moveTo>
                <a:pt x="0" y="1000787"/>
              </a:moveTo>
              <a:lnTo>
                <a:pt x="262606" y="1000787"/>
              </a:lnTo>
              <a:lnTo>
                <a:pt x="262606" y="0"/>
              </a:lnTo>
              <a:lnTo>
                <a:pt x="525213"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1038048" y="1962675"/>
        <a:ext cx="56511" cy="56511"/>
      </dsp:txXfrm>
    </dsp:sp>
    <dsp:sp modelId="{5DC45135-1127-4FC1-9159-1518356160A4}">
      <dsp:nvSpPr>
        <dsp:cNvPr id="0" name=""/>
        <dsp:cNvSpPr/>
      </dsp:nvSpPr>
      <dsp:spPr>
        <a:xfrm rot="16200000">
          <a:off x="-1703538" y="2091009"/>
          <a:ext cx="4213842" cy="800630"/>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s-ES" sz="3100" kern="1200" dirty="0"/>
            <a:t>Grupo Bioeconomía ceiA3</a:t>
          </a:r>
        </a:p>
      </dsp:txBody>
      <dsp:txXfrm>
        <a:off x="-1703538" y="2091009"/>
        <a:ext cx="4213842" cy="800630"/>
      </dsp:txXfrm>
    </dsp:sp>
    <dsp:sp modelId="{179463A2-2981-4434-BB38-A46F0D33D672}">
      <dsp:nvSpPr>
        <dsp:cNvPr id="0" name=""/>
        <dsp:cNvSpPr/>
      </dsp:nvSpPr>
      <dsp:spPr>
        <a:xfrm>
          <a:off x="1328910" y="1090222"/>
          <a:ext cx="2626066" cy="80063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kern="1200" dirty="0"/>
            <a:t>Grupo Dinamizador</a:t>
          </a:r>
        </a:p>
      </dsp:txBody>
      <dsp:txXfrm>
        <a:off x="1328910" y="1090222"/>
        <a:ext cx="2626066" cy="800630"/>
      </dsp:txXfrm>
    </dsp:sp>
    <dsp:sp modelId="{9A4D3AC8-5098-498E-923B-65686389AA16}">
      <dsp:nvSpPr>
        <dsp:cNvPr id="0" name=""/>
        <dsp:cNvSpPr/>
      </dsp:nvSpPr>
      <dsp:spPr>
        <a:xfrm>
          <a:off x="4480190" y="1090222"/>
          <a:ext cx="2626066" cy="800630"/>
        </a:xfrm>
        <a:prstGeom prst="rect">
          <a:avLst/>
        </a:prstGeom>
        <a:solidFill>
          <a:schemeClr val="accent6">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solidFill>
                <a:schemeClr val="tx1"/>
              </a:solidFill>
            </a:rPr>
            <a:t>Investigadores activos-reuniones periódicas-asesoramiento e intercambio de ideas</a:t>
          </a:r>
        </a:p>
      </dsp:txBody>
      <dsp:txXfrm>
        <a:off x="4480190" y="1090222"/>
        <a:ext cx="2626066" cy="800630"/>
      </dsp:txXfrm>
    </dsp:sp>
    <dsp:sp modelId="{A99CE6EA-94E9-487A-9B1E-88F8075C6D53}">
      <dsp:nvSpPr>
        <dsp:cNvPr id="0" name=""/>
        <dsp:cNvSpPr/>
      </dsp:nvSpPr>
      <dsp:spPr>
        <a:xfrm>
          <a:off x="1328910" y="2091009"/>
          <a:ext cx="2626066" cy="80063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kern="1200" dirty="0"/>
            <a:t>Grupo Expertos</a:t>
          </a:r>
        </a:p>
      </dsp:txBody>
      <dsp:txXfrm>
        <a:off x="1328910" y="2091009"/>
        <a:ext cx="2626066" cy="800630"/>
      </dsp:txXfrm>
    </dsp:sp>
    <dsp:sp modelId="{32956AEA-07CD-4C4B-A429-A5731F4950DF}">
      <dsp:nvSpPr>
        <dsp:cNvPr id="0" name=""/>
        <dsp:cNvSpPr/>
      </dsp:nvSpPr>
      <dsp:spPr>
        <a:xfrm>
          <a:off x="4480190" y="2091009"/>
          <a:ext cx="2626066" cy="800630"/>
        </a:xfrm>
        <a:prstGeom prst="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solidFill>
                <a:schemeClr val="tx1"/>
              </a:solidFill>
            </a:rPr>
            <a:t>Investigadores con iniciativas en marcha y generen </a:t>
          </a:r>
          <a:r>
            <a:rPr lang="es-ES" sz="1500" kern="1200" dirty="0" err="1">
              <a:solidFill>
                <a:schemeClr val="tx1"/>
              </a:solidFill>
            </a:rPr>
            <a:t>expertise</a:t>
          </a:r>
          <a:r>
            <a:rPr lang="es-ES" sz="1500" kern="1200" dirty="0">
              <a:solidFill>
                <a:schemeClr val="tx1"/>
              </a:solidFill>
            </a:rPr>
            <a:t> ceiA3</a:t>
          </a:r>
        </a:p>
      </dsp:txBody>
      <dsp:txXfrm>
        <a:off x="4480190" y="2091009"/>
        <a:ext cx="2626066" cy="800630"/>
      </dsp:txXfrm>
    </dsp:sp>
    <dsp:sp modelId="{CFC8FB29-F2AF-46B9-9806-9B9613480027}">
      <dsp:nvSpPr>
        <dsp:cNvPr id="0" name=""/>
        <dsp:cNvSpPr/>
      </dsp:nvSpPr>
      <dsp:spPr>
        <a:xfrm>
          <a:off x="1328910" y="3091797"/>
          <a:ext cx="2626066" cy="80063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kern="1200" dirty="0"/>
            <a:t>Grupo Observadores</a:t>
          </a:r>
        </a:p>
      </dsp:txBody>
      <dsp:txXfrm>
        <a:off x="1328910" y="3091797"/>
        <a:ext cx="2626066" cy="800630"/>
      </dsp:txXfrm>
    </dsp:sp>
    <dsp:sp modelId="{B2FF0381-5585-4FF8-AE69-F9327B511FE9}">
      <dsp:nvSpPr>
        <dsp:cNvPr id="0" name=""/>
        <dsp:cNvSpPr/>
      </dsp:nvSpPr>
      <dsp:spPr>
        <a:xfrm>
          <a:off x="4480190" y="3091797"/>
          <a:ext cx="2626066" cy="800630"/>
        </a:xfrm>
        <a:prstGeom prst="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solidFill>
                <a:schemeClr val="tx1"/>
              </a:solidFill>
            </a:rPr>
            <a:t>Investigadores interesados en </a:t>
          </a:r>
          <a:r>
            <a:rPr lang="es-ES" sz="1500" kern="1200" dirty="0" err="1">
              <a:solidFill>
                <a:schemeClr val="tx1"/>
              </a:solidFill>
            </a:rPr>
            <a:t>info</a:t>
          </a:r>
          <a:r>
            <a:rPr lang="es-ES" sz="1500" kern="1200" dirty="0">
              <a:solidFill>
                <a:schemeClr val="tx1"/>
              </a:solidFill>
            </a:rPr>
            <a:t> sobre bioeconomía</a:t>
          </a:r>
        </a:p>
      </dsp:txBody>
      <dsp:txXfrm>
        <a:off x="4480190" y="3091797"/>
        <a:ext cx="2626066" cy="80063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7005156"/>
            <a:ext cx="25733931" cy="14902051"/>
          </a:xfrm>
        </p:spPr>
        <p:txBody>
          <a:bodyPr anchor="b"/>
          <a:lstStyle>
            <a:lvl1pPr algn="ctr">
              <a:defRPr sz="19865"/>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784402" y="22481887"/>
            <a:ext cx="22706410" cy="10334331"/>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E876EF0-9CE1-4176-BAE3-A16235D4D75A}" type="datetimeFigureOut">
              <a:rPr lang="es-ES" smtClean="0"/>
              <a:t>16/05/2019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A92BBFB-9920-4D2B-BD7E-D897D8DFDD69}" type="slidenum">
              <a:rPr lang="es-ES" smtClean="0"/>
              <a:t>‹Nº›</a:t>
            </a:fld>
            <a:endParaRPr lang="es-ES"/>
          </a:p>
        </p:txBody>
      </p:sp>
    </p:spTree>
    <p:extLst>
      <p:ext uri="{BB962C8B-B14F-4D97-AF65-F5344CB8AC3E}">
        <p14:creationId xmlns:p14="http://schemas.microsoft.com/office/powerpoint/2010/main" val="1972148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E876EF0-9CE1-4176-BAE3-A16235D4D75A}" type="datetimeFigureOut">
              <a:rPr lang="es-ES" smtClean="0"/>
              <a:t>16/05/2019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A92BBFB-9920-4D2B-BD7E-D897D8DFDD69}" type="slidenum">
              <a:rPr lang="es-ES" smtClean="0"/>
              <a:t>‹Nº›</a:t>
            </a:fld>
            <a:endParaRPr lang="es-ES"/>
          </a:p>
        </p:txBody>
      </p:sp>
    </p:spTree>
    <p:extLst>
      <p:ext uri="{BB962C8B-B14F-4D97-AF65-F5344CB8AC3E}">
        <p14:creationId xmlns:p14="http://schemas.microsoft.com/office/powerpoint/2010/main" val="1321557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2278904"/>
            <a:ext cx="6528093" cy="3627421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081423" y="2278904"/>
            <a:ext cx="19205838" cy="3627421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E876EF0-9CE1-4176-BAE3-A16235D4D75A}" type="datetimeFigureOut">
              <a:rPr lang="es-ES" smtClean="0"/>
              <a:t>16/05/2019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A92BBFB-9920-4D2B-BD7E-D897D8DFDD69}" type="slidenum">
              <a:rPr lang="es-ES" smtClean="0"/>
              <a:t>‹Nº›</a:t>
            </a:fld>
            <a:endParaRPr lang="es-ES"/>
          </a:p>
        </p:txBody>
      </p:sp>
    </p:spTree>
    <p:extLst>
      <p:ext uri="{BB962C8B-B14F-4D97-AF65-F5344CB8AC3E}">
        <p14:creationId xmlns:p14="http://schemas.microsoft.com/office/powerpoint/2010/main" val="3449245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E876EF0-9CE1-4176-BAE3-A16235D4D75A}" type="datetimeFigureOut">
              <a:rPr lang="es-ES" smtClean="0"/>
              <a:t>16/05/2019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A92BBFB-9920-4D2B-BD7E-D897D8DFDD69}" type="slidenum">
              <a:rPr lang="es-ES" smtClean="0"/>
              <a:t>‹Nº›</a:t>
            </a:fld>
            <a:endParaRPr lang="es-ES"/>
          </a:p>
        </p:txBody>
      </p:sp>
    </p:spTree>
    <p:extLst>
      <p:ext uri="{BB962C8B-B14F-4D97-AF65-F5344CB8AC3E}">
        <p14:creationId xmlns:p14="http://schemas.microsoft.com/office/powerpoint/2010/main" val="295416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71229"/>
            <a:ext cx="26112371" cy="17805173"/>
          </a:xfrm>
        </p:spPr>
        <p:txBody>
          <a:bodyPr anchor="b"/>
          <a:lstStyle>
            <a:lvl1pPr>
              <a:defRPr sz="19865"/>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065654" y="28644846"/>
            <a:ext cx="26112371" cy="9363320"/>
          </a:xfrm>
        </p:spPr>
        <p:txBody>
          <a:bodyPr/>
          <a:lstStyle>
            <a:lvl1pPr marL="0" indent="0">
              <a:buNone/>
              <a:defRPr sz="7946">
                <a:solidFill>
                  <a:schemeClr val="tx1"/>
                </a:solidFill>
              </a:defRPr>
            </a:lvl1pPr>
            <a:lvl2pPr marL="1513743" indent="0">
              <a:buNone/>
              <a:defRPr sz="6622">
                <a:solidFill>
                  <a:schemeClr val="tx1">
                    <a:tint val="75000"/>
                  </a:schemeClr>
                </a:solidFill>
              </a:defRPr>
            </a:lvl2pPr>
            <a:lvl3pPr marL="3027487" indent="0">
              <a:buNone/>
              <a:defRPr sz="5960">
                <a:solidFill>
                  <a:schemeClr val="tx1">
                    <a:tint val="75000"/>
                  </a:schemeClr>
                </a:solidFill>
              </a:defRPr>
            </a:lvl3pPr>
            <a:lvl4pPr marL="4541230" indent="0">
              <a:buNone/>
              <a:defRPr sz="5297">
                <a:solidFill>
                  <a:schemeClr val="tx1">
                    <a:tint val="75000"/>
                  </a:schemeClr>
                </a:solidFill>
              </a:defRPr>
            </a:lvl4pPr>
            <a:lvl5pPr marL="6054974" indent="0">
              <a:buNone/>
              <a:defRPr sz="5297">
                <a:solidFill>
                  <a:schemeClr val="tx1">
                    <a:tint val="75000"/>
                  </a:schemeClr>
                </a:solidFill>
              </a:defRPr>
            </a:lvl5pPr>
            <a:lvl6pPr marL="7568717" indent="0">
              <a:buNone/>
              <a:defRPr sz="5297">
                <a:solidFill>
                  <a:schemeClr val="tx1">
                    <a:tint val="75000"/>
                  </a:schemeClr>
                </a:solidFill>
              </a:defRPr>
            </a:lvl6pPr>
            <a:lvl7pPr marL="9082461" indent="0">
              <a:buNone/>
              <a:defRPr sz="5297">
                <a:solidFill>
                  <a:schemeClr val="tx1">
                    <a:tint val="75000"/>
                  </a:schemeClr>
                </a:solidFill>
              </a:defRPr>
            </a:lvl7pPr>
            <a:lvl8pPr marL="10596204" indent="0">
              <a:buNone/>
              <a:defRPr sz="5297">
                <a:solidFill>
                  <a:schemeClr val="tx1">
                    <a:tint val="75000"/>
                  </a:schemeClr>
                </a:solidFill>
              </a:defRPr>
            </a:lvl8pPr>
            <a:lvl9pPr marL="12109948" indent="0">
              <a:buNone/>
              <a:defRPr sz="5297">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E876EF0-9CE1-4176-BAE3-A16235D4D75A}" type="datetimeFigureOut">
              <a:rPr lang="es-ES" smtClean="0"/>
              <a:t>16/05/2019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A92BBFB-9920-4D2B-BD7E-D897D8DFDD69}" type="slidenum">
              <a:rPr lang="es-ES" smtClean="0"/>
              <a:t>‹Nº›</a:t>
            </a:fld>
            <a:endParaRPr lang="es-ES"/>
          </a:p>
        </p:txBody>
      </p:sp>
    </p:spTree>
    <p:extLst>
      <p:ext uri="{BB962C8B-B14F-4D97-AF65-F5344CB8AC3E}">
        <p14:creationId xmlns:p14="http://schemas.microsoft.com/office/powerpoint/2010/main" val="3896168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081421" y="11394520"/>
            <a:ext cx="12866966" cy="2715859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15326826" y="11394520"/>
            <a:ext cx="12866966" cy="2715859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E876EF0-9CE1-4176-BAE3-A16235D4D75A}" type="datetimeFigureOut">
              <a:rPr lang="es-ES" smtClean="0"/>
              <a:t>16/05/2019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A92BBFB-9920-4D2B-BD7E-D897D8DFDD69}" type="slidenum">
              <a:rPr lang="es-ES" smtClean="0"/>
              <a:t>‹Nº›</a:t>
            </a:fld>
            <a:endParaRPr lang="es-ES"/>
          </a:p>
        </p:txBody>
      </p:sp>
    </p:spTree>
    <p:extLst>
      <p:ext uri="{BB962C8B-B14F-4D97-AF65-F5344CB8AC3E}">
        <p14:creationId xmlns:p14="http://schemas.microsoft.com/office/powerpoint/2010/main" val="1304822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085364" y="2278913"/>
            <a:ext cx="26112371" cy="8273416"/>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085368" y="10492870"/>
            <a:ext cx="12807832"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s-ES"/>
              <a:t>Haga clic para modificar los estilos de texto del patrón</a:t>
            </a:r>
          </a:p>
        </p:txBody>
      </p:sp>
      <p:sp>
        <p:nvSpPr>
          <p:cNvPr id="4" name="Content Placeholder 3"/>
          <p:cNvSpPr>
            <a:spLocks noGrp="1"/>
          </p:cNvSpPr>
          <p:nvPr>
            <p:ph sz="half" idx="2"/>
          </p:nvPr>
        </p:nvSpPr>
        <p:spPr>
          <a:xfrm>
            <a:off x="2085368" y="15635264"/>
            <a:ext cx="12807832" cy="2299711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15326828" y="10492870"/>
            <a:ext cx="12870909"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s-ES"/>
              <a:t>Haga clic para modificar los estilos de texto del patrón</a:t>
            </a:r>
          </a:p>
        </p:txBody>
      </p:sp>
      <p:sp>
        <p:nvSpPr>
          <p:cNvPr id="6" name="Content Placeholder 5"/>
          <p:cNvSpPr>
            <a:spLocks noGrp="1"/>
          </p:cNvSpPr>
          <p:nvPr>
            <p:ph sz="quarter" idx="4"/>
          </p:nvPr>
        </p:nvSpPr>
        <p:spPr>
          <a:xfrm>
            <a:off x="15326828" y="15635264"/>
            <a:ext cx="12870909" cy="2299711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E876EF0-9CE1-4176-BAE3-A16235D4D75A}" type="datetimeFigureOut">
              <a:rPr lang="es-ES" smtClean="0"/>
              <a:t>16/05/2019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BA92BBFB-9920-4D2B-BD7E-D897D8DFDD69}" type="slidenum">
              <a:rPr lang="es-ES" smtClean="0"/>
              <a:t>‹Nº›</a:t>
            </a:fld>
            <a:endParaRPr lang="es-ES"/>
          </a:p>
        </p:txBody>
      </p:sp>
    </p:spTree>
    <p:extLst>
      <p:ext uri="{BB962C8B-B14F-4D97-AF65-F5344CB8AC3E}">
        <p14:creationId xmlns:p14="http://schemas.microsoft.com/office/powerpoint/2010/main" val="474907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E876EF0-9CE1-4176-BAE3-A16235D4D75A}" type="datetimeFigureOut">
              <a:rPr lang="es-ES" smtClean="0"/>
              <a:t>16/05/2019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BA92BBFB-9920-4D2B-BD7E-D897D8DFDD69}" type="slidenum">
              <a:rPr lang="es-ES" smtClean="0"/>
              <a:t>‹Nº›</a:t>
            </a:fld>
            <a:endParaRPr lang="es-ES"/>
          </a:p>
        </p:txBody>
      </p:sp>
    </p:spTree>
    <p:extLst>
      <p:ext uri="{BB962C8B-B14F-4D97-AF65-F5344CB8AC3E}">
        <p14:creationId xmlns:p14="http://schemas.microsoft.com/office/powerpoint/2010/main" val="3600019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876EF0-9CE1-4176-BAE3-A16235D4D75A}" type="datetimeFigureOut">
              <a:rPr lang="es-ES" smtClean="0"/>
              <a:t>16/05/2019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BA92BBFB-9920-4D2B-BD7E-D897D8DFDD69}" type="slidenum">
              <a:rPr lang="es-ES" smtClean="0"/>
              <a:t>‹Nº›</a:t>
            </a:fld>
            <a:endParaRPr lang="es-ES"/>
          </a:p>
        </p:txBody>
      </p:sp>
    </p:spTree>
    <p:extLst>
      <p:ext uri="{BB962C8B-B14F-4D97-AF65-F5344CB8AC3E}">
        <p14:creationId xmlns:p14="http://schemas.microsoft.com/office/powerpoint/2010/main" val="355055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s-ES"/>
              <a:t>Haga clic para modificar el estilo de título del patrón</a:t>
            </a:r>
            <a:endParaRPr lang="en-US" dirty="0"/>
          </a:p>
        </p:txBody>
      </p:sp>
      <p:sp>
        <p:nvSpPr>
          <p:cNvPr id="3" name="Content Placeholder 2"/>
          <p:cNvSpPr>
            <a:spLocks noGrp="1"/>
          </p:cNvSpPr>
          <p:nvPr>
            <p:ph idx="1"/>
          </p:nvPr>
        </p:nvSpPr>
        <p:spPr>
          <a:xfrm>
            <a:off x="12870909" y="6162959"/>
            <a:ext cx="15326827" cy="30418415"/>
          </a:xfrm>
        </p:spPr>
        <p:txBody>
          <a:bodyPr/>
          <a:lstStyle>
            <a:lvl1pPr>
              <a:defRPr sz="10595"/>
            </a:lvl1pPr>
            <a:lvl2pPr>
              <a:defRPr sz="9271"/>
            </a:lvl2pPr>
            <a:lvl3pPr>
              <a:defRPr sz="7946"/>
            </a:lvl3pPr>
            <a:lvl4pPr>
              <a:defRPr sz="6622"/>
            </a:lvl4pPr>
            <a:lvl5pPr>
              <a:defRPr sz="6622"/>
            </a:lvl5pPr>
            <a:lvl6pPr>
              <a:defRPr sz="6622"/>
            </a:lvl6pPr>
            <a:lvl7pPr>
              <a:defRPr sz="6622"/>
            </a:lvl7pPr>
            <a:lvl8pPr>
              <a:defRPr sz="6622"/>
            </a:lvl8pPr>
            <a:lvl9pPr>
              <a:defRPr sz="6622"/>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E876EF0-9CE1-4176-BAE3-A16235D4D75A}" type="datetimeFigureOut">
              <a:rPr lang="es-ES" smtClean="0"/>
              <a:t>16/05/2019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A92BBFB-9920-4D2B-BD7E-D897D8DFDD69}" type="slidenum">
              <a:rPr lang="es-ES" smtClean="0"/>
              <a:t>‹Nº›</a:t>
            </a:fld>
            <a:endParaRPr lang="es-ES"/>
          </a:p>
        </p:txBody>
      </p:sp>
    </p:spTree>
    <p:extLst>
      <p:ext uri="{BB962C8B-B14F-4D97-AF65-F5344CB8AC3E}">
        <p14:creationId xmlns:p14="http://schemas.microsoft.com/office/powerpoint/2010/main" val="3208936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2870909" y="6162959"/>
            <a:ext cx="15326827" cy="30418415"/>
          </a:xfrm>
        </p:spPr>
        <p:txBody>
          <a:bodyPr anchor="t"/>
          <a:lstStyle>
            <a:lvl1pPr marL="0" indent="0">
              <a:buNone/>
              <a:defRPr sz="10595"/>
            </a:lvl1pPr>
            <a:lvl2pPr marL="1513743" indent="0">
              <a:buNone/>
              <a:defRPr sz="9271"/>
            </a:lvl2pPr>
            <a:lvl3pPr marL="3027487" indent="0">
              <a:buNone/>
              <a:defRPr sz="7946"/>
            </a:lvl3pPr>
            <a:lvl4pPr marL="4541230" indent="0">
              <a:buNone/>
              <a:defRPr sz="6622"/>
            </a:lvl4pPr>
            <a:lvl5pPr marL="6054974" indent="0">
              <a:buNone/>
              <a:defRPr sz="6622"/>
            </a:lvl5pPr>
            <a:lvl6pPr marL="7568717" indent="0">
              <a:buNone/>
              <a:defRPr sz="6622"/>
            </a:lvl6pPr>
            <a:lvl7pPr marL="9082461" indent="0">
              <a:buNone/>
              <a:defRPr sz="6622"/>
            </a:lvl7pPr>
            <a:lvl8pPr marL="10596204" indent="0">
              <a:buNone/>
              <a:defRPr sz="6622"/>
            </a:lvl8pPr>
            <a:lvl9pPr marL="12109948" indent="0">
              <a:buNone/>
              <a:defRPr sz="6622"/>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E876EF0-9CE1-4176-BAE3-A16235D4D75A}" type="datetimeFigureOut">
              <a:rPr lang="es-ES" smtClean="0"/>
              <a:t>16/05/2019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A92BBFB-9920-4D2B-BD7E-D897D8DFDD69}" type="slidenum">
              <a:rPr lang="es-ES" smtClean="0"/>
              <a:t>‹Nº›</a:t>
            </a:fld>
            <a:endParaRPr lang="es-ES"/>
          </a:p>
        </p:txBody>
      </p:sp>
    </p:spTree>
    <p:extLst>
      <p:ext uri="{BB962C8B-B14F-4D97-AF65-F5344CB8AC3E}">
        <p14:creationId xmlns:p14="http://schemas.microsoft.com/office/powerpoint/2010/main" val="3504075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8913"/>
            <a:ext cx="26112371" cy="827341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2081421" y="39672756"/>
            <a:ext cx="6811923" cy="2278904"/>
          </a:xfrm>
          <a:prstGeom prst="rect">
            <a:avLst/>
          </a:prstGeom>
        </p:spPr>
        <p:txBody>
          <a:bodyPr vert="horz" lIns="91440" tIns="45720" rIns="91440" bIns="45720" rtlCol="0" anchor="ctr"/>
          <a:lstStyle>
            <a:lvl1pPr algn="l">
              <a:defRPr sz="3973">
                <a:solidFill>
                  <a:schemeClr val="tx1">
                    <a:tint val="75000"/>
                  </a:schemeClr>
                </a:solidFill>
              </a:defRPr>
            </a:lvl1pPr>
          </a:lstStyle>
          <a:p>
            <a:fld id="{8E876EF0-9CE1-4176-BAE3-A16235D4D75A}" type="datetimeFigureOut">
              <a:rPr lang="es-ES" smtClean="0"/>
              <a:t>16/05/2019</a:t>
            </a:fld>
            <a:endParaRPr lang="es-ES"/>
          </a:p>
        </p:txBody>
      </p:sp>
      <p:sp>
        <p:nvSpPr>
          <p:cNvPr id="5" name="Footer Placeholder 4"/>
          <p:cNvSpPr>
            <a:spLocks noGrp="1"/>
          </p:cNvSpPr>
          <p:nvPr>
            <p:ph type="ftr" sz="quarter" idx="3"/>
          </p:nvPr>
        </p:nvSpPr>
        <p:spPr>
          <a:xfrm>
            <a:off x="10028665" y="39672756"/>
            <a:ext cx="10217884" cy="2278904"/>
          </a:xfrm>
          <a:prstGeom prst="rect">
            <a:avLst/>
          </a:prstGeom>
        </p:spPr>
        <p:txBody>
          <a:bodyPr vert="horz" lIns="91440" tIns="45720" rIns="91440" bIns="45720" rtlCol="0" anchor="ctr"/>
          <a:lstStyle>
            <a:lvl1pPr algn="ctr">
              <a:defRPr sz="3973">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21381869" y="39672756"/>
            <a:ext cx="6811923" cy="2278904"/>
          </a:xfrm>
          <a:prstGeom prst="rect">
            <a:avLst/>
          </a:prstGeom>
        </p:spPr>
        <p:txBody>
          <a:bodyPr vert="horz" lIns="91440" tIns="45720" rIns="91440" bIns="45720" rtlCol="0" anchor="ctr"/>
          <a:lstStyle>
            <a:lvl1pPr algn="r">
              <a:defRPr sz="3973">
                <a:solidFill>
                  <a:schemeClr val="tx1">
                    <a:tint val="75000"/>
                  </a:schemeClr>
                </a:solidFill>
              </a:defRPr>
            </a:lvl1pPr>
          </a:lstStyle>
          <a:p>
            <a:fld id="{BA92BBFB-9920-4D2B-BD7E-D897D8DFDD69}" type="slidenum">
              <a:rPr lang="es-ES" smtClean="0"/>
              <a:t>‹Nº›</a:t>
            </a:fld>
            <a:endParaRPr lang="es-ES"/>
          </a:p>
        </p:txBody>
      </p:sp>
    </p:spTree>
    <p:extLst>
      <p:ext uri="{BB962C8B-B14F-4D97-AF65-F5344CB8AC3E}">
        <p14:creationId xmlns:p14="http://schemas.microsoft.com/office/powerpoint/2010/main" val="10096637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027487" rtl="0" eaLnBrk="1" latinLnBrk="0" hangingPunct="1">
        <a:lnSpc>
          <a:spcPct val="90000"/>
        </a:lnSpc>
        <a:spcBef>
          <a:spcPct val="0"/>
        </a:spcBef>
        <a:buNone/>
        <a:defRPr sz="14568" kern="1200">
          <a:solidFill>
            <a:schemeClr val="tx1"/>
          </a:solidFill>
          <a:latin typeface="+mj-lt"/>
          <a:ea typeface="+mj-ea"/>
          <a:cs typeface="+mj-cs"/>
        </a:defRPr>
      </a:lvl1pPr>
    </p:titleStyle>
    <p:body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0" hangingPunct="1">
        <a:defRPr sz="5960" kern="1200">
          <a:solidFill>
            <a:schemeClr val="tx1"/>
          </a:solidFill>
          <a:latin typeface="+mn-lt"/>
          <a:ea typeface="+mn-ea"/>
          <a:cs typeface="+mn-cs"/>
        </a:defRPr>
      </a:lvl1pPr>
      <a:lvl2pPr marL="1513743" algn="l" defTabSz="3027487" rtl="0" eaLnBrk="1" latinLnBrk="0" hangingPunct="1">
        <a:defRPr sz="5960" kern="1200">
          <a:solidFill>
            <a:schemeClr val="tx1"/>
          </a:solidFill>
          <a:latin typeface="+mn-lt"/>
          <a:ea typeface="+mn-ea"/>
          <a:cs typeface="+mn-cs"/>
        </a:defRPr>
      </a:lvl2pPr>
      <a:lvl3pPr marL="3027487" algn="l" defTabSz="3027487" rtl="0" eaLnBrk="1" latinLnBrk="0" hangingPunct="1">
        <a:defRPr sz="5960" kern="1200">
          <a:solidFill>
            <a:schemeClr val="tx1"/>
          </a:solidFill>
          <a:latin typeface="+mn-lt"/>
          <a:ea typeface="+mn-ea"/>
          <a:cs typeface="+mn-cs"/>
        </a:defRPr>
      </a:lvl3pPr>
      <a:lvl4pPr marL="4541230" algn="l" defTabSz="3027487" rtl="0" eaLnBrk="1" latinLnBrk="0" hangingPunct="1">
        <a:defRPr sz="5960" kern="1200">
          <a:solidFill>
            <a:schemeClr val="tx1"/>
          </a:solidFill>
          <a:latin typeface="+mn-lt"/>
          <a:ea typeface="+mn-ea"/>
          <a:cs typeface="+mn-cs"/>
        </a:defRPr>
      </a:lvl4pPr>
      <a:lvl5pPr marL="6054974" algn="l" defTabSz="3027487" rtl="0" eaLnBrk="1" latinLnBrk="0" hangingPunct="1">
        <a:defRPr sz="5960" kern="1200">
          <a:solidFill>
            <a:schemeClr val="tx1"/>
          </a:solidFill>
          <a:latin typeface="+mn-lt"/>
          <a:ea typeface="+mn-ea"/>
          <a:cs typeface="+mn-cs"/>
        </a:defRPr>
      </a:lvl5pPr>
      <a:lvl6pPr marL="7568717" algn="l" defTabSz="3027487" rtl="0" eaLnBrk="1" latinLnBrk="0" hangingPunct="1">
        <a:defRPr sz="5960" kern="1200">
          <a:solidFill>
            <a:schemeClr val="tx1"/>
          </a:solidFill>
          <a:latin typeface="+mn-lt"/>
          <a:ea typeface="+mn-ea"/>
          <a:cs typeface="+mn-cs"/>
        </a:defRPr>
      </a:lvl6pPr>
      <a:lvl7pPr marL="9082461" algn="l" defTabSz="3027487" rtl="0" eaLnBrk="1" latinLnBrk="0" hangingPunct="1">
        <a:defRPr sz="5960" kern="1200">
          <a:solidFill>
            <a:schemeClr val="tx1"/>
          </a:solidFill>
          <a:latin typeface="+mn-lt"/>
          <a:ea typeface="+mn-ea"/>
          <a:cs typeface="+mn-cs"/>
        </a:defRPr>
      </a:lvl7pPr>
      <a:lvl8pPr marL="10596204" algn="l" defTabSz="3027487" rtl="0" eaLnBrk="1" latinLnBrk="0" hangingPunct="1">
        <a:defRPr sz="5960" kern="1200">
          <a:solidFill>
            <a:schemeClr val="tx1"/>
          </a:solidFill>
          <a:latin typeface="+mn-lt"/>
          <a:ea typeface="+mn-ea"/>
          <a:cs typeface="+mn-cs"/>
        </a:defRPr>
      </a:lvl8pPr>
      <a:lvl9pPr marL="12109948" algn="l" defTabSz="3027487" rtl="0" eaLnBrk="1" latinLnBrk="0" hangingPunct="1">
        <a:defRPr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18" Type="http://schemas.openxmlformats.org/officeDocument/2006/relationships/diagramQuickStyle" Target="../diagrams/quickStyle3.xml"/><Relationship Id="rId26" Type="http://schemas.openxmlformats.org/officeDocument/2006/relationships/image" Target="../media/image6.png"/><Relationship Id="rId3" Type="http://schemas.openxmlformats.org/officeDocument/2006/relationships/image" Target="../media/image2.png"/><Relationship Id="rId21" Type="http://schemas.openxmlformats.org/officeDocument/2006/relationships/diagramData" Target="../diagrams/data4.xml"/><Relationship Id="rId34" Type="http://schemas.openxmlformats.org/officeDocument/2006/relationships/image" Target="../media/image14.png"/><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diagramLayout" Target="../diagrams/layout3.xml"/><Relationship Id="rId25" Type="http://schemas.microsoft.com/office/2007/relationships/diagramDrawing" Target="../diagrams/drawing4.xml"/><Relationship Id="rId33" Type="http://schemas.openxmlformats.org/officeDocument/2006/relationships/image" Target="../media/image13.svg"/><Relationship Id="rId2" Type="http://schemas.openxmlformats.org/officeDocument/2006/relationships/image" Target="../media/image1.png"/><Relationship Id="rId16" Type="http://schemas.openxmlformats.org/officeDocument/2006/relationships/diagramData" Target="../diagrams/data3.xml"/><Relationship Id="rId20" Type="http://schemas.microsoft.com/office/2007/relationships/diagramDrawing" Target="../diagrams/drawing3.xml"/><Relationship Id="rId29"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Data" Target="../diagrams/data1.xml"/><Relationship Id="rId11" Type="http://schemas.openxmlformats.org/officeDocument/2006/relationships/diagramData" Target="../diagrams/data2.xml"/><Relationship Id="rId24" Type="http://schemas.openxmlformats.org/officeDocument/2006/relationships/diagramColors" Target="../diagrams/colors4.xml"/><Relationship Id="rId32" Type="http://schemas.openxmlformats.org/officeDocument/2006/relationships/image" Target="../media/image12.png"/><Relationship Id="rId37" Type="http://schemas.openxmlformats.org/officeDocument/2006/relationships/image" Target="../media/image17.svg"/><Relationship Id="rId5" Type="http://schemas.openxmlformats.org/officeDocument/2006/relationships/image" Target="../media/image4.png"/><Relationship Id="rId15" Type="http://schemas.microsoft.com/office/2007/relationships/diagramDrawing" Target="../diagrams/drawing2.xml"/><Relationship Id="rId23" Type="http://schemas.openxmlformats.org/officeDocument/2006/relationships/diagramQuickStyle" Target="../diagrams/quickStyle4.xml"/><Relationship Id="rId28" Type="http://schemas.openxmlformats.org/officeDocument/2006/relationships/image" Target="../media/image8.png"/><Relationship Id="rId36" Type="http://schemas.openxmlformats.org/officeDocument/2006/relationships/image" Target="../media/image16.png"/><Relationship Id="rId10" Type="http://schemas.microsoft.com/office/2007/relationships/diagramDrawing" Target="../diagrams/drawing1.xml"/><Relationship Id="rId19" Type="http://schemas.openxmlformats.org/officeDocument/2006/relationships/diagramColors" Target="../diagrams/colors3.xml"/><Relationship Id="rId31"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diagramColors" Target="../diagrams/colors1.xml"/><Relationship Id="rId14" Type="http://schemas.openxmlformats.org/officeDocument/2006/relationships/diagramColors" Target="../diagrams/colors2.xml"/><Relationship Id="rId22" Type="http://schemas.openxmlformats.org/officeDocument/2006/relationships/diagramLayout" Target="../diagrams/layout4.xml"/><Relationship Id="rId27" Type="http://schemas.openxmlformats.org/officeDocument/2006/relationships/image" Target="../media/image7.png"/><Relationship Id="rId30" Type="http://schemas.openxmlformats.org/officeDocument/2006/relationships/image" Target="../media/image10.png"/><Relationship Id="rId35"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337BDD3-D7F9-4F47-9CCF-1FCDA2396CB7}"/>
              </a:ext>
            </a:extLst>
          </p:cNvPr>
          <p:cNvPicPr>
            <a:picLocks noChangeAspect="1"/>
          </p:cNvPicPr>
          <p:nvPr/>
        </p:nvPicPr>
        <p:blipFill>
          <a:blip r:embed="rId2"/>
          <a:stretch>
            <a:fillRect/>
          </a:stretch>
        </p:blipFill>
        <p:spPr>
          <a:xfrm>
            <a:off x="6641" y="8380"/>
            <a:ext cx="30275846" cy="42803151"/>
          </a:xfrm>
          <a:prstGeom prst="rect">
            <a:avLst/>
          </a:prstGeom>
        </p:spPr>
      </p:pic>
      <p:pic>
        <p:nvPicPr>
          <p:cNvPr id="67" name="Imagen 66">
            <a:extLst>
              <a:ext uri="{FF2B5EF4-FFF2-40B4-BE49-F238E27FC236}">
                <a16:creationId xmlns:a16="http://schemas.microsoft.com/office/drawing/2014/main" id="{4A0D5C63-9103-41B7-8F5F-9D55905D26F0}"/>
              </a:ext>
            </a:extLst>
          </p:cNvPr>
          <p:cNvPicPr>
            <a:picLocks noChangeAspect="1"/>
          </p:cNvPicPr>
          <p:nvPr/>
        </p:nvPicPr>
        <p:blipFill rotWithShape="1">
          <a:blip r:embed="rId3">
            <a:extLst>
              <a:ext uri="{28A0092B-C50C-407E-A947-70E740481C1C}">
                <a14:useLocalDpi xmlns:a14="http://schemas.microsoft.com/office/drawing/2010/main" val="0"/>
              </a:ext>
            </a:extLst>
          </a:blip>
          <a:srcRect t="-1139" r="76936"/>
          <a:stretch/>
        </p:blipFill>
        <p:spPr>
          <a:xfrm>
            <a:off x="14102020" y="29595814"/>
            <a:ext cx="2220775" cy="2802672"/>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89F9602B-1BC2-47B7-B9D2-A21F472D0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5821" y="815797"/>
            <a:ext cx="12163569" cy="3500655"/>
          </a:xfrm>
          <a:prstGeom prst="rect">
            <a:avLst/>
          </a:prstGeom>
        </p:spPr>
      </p:pic>
      <p:sp>
        <p:nvSpPr>
          <p:cNvPr id="15" name="Rectángulo: esquinas superiores, una redondeada y la otra cortada 14">
            <a:extLst>
              <a:ext uri="{FF2B5EF4-FFF2-40B4-BE49-F238E27FC236}">
                <a16:creationId xmlns:a16="http://schemas.microsoft.com/office/drawing/2014/main" id="{A09EAEC5-025C-49AA-876B-4433E469B831}"/>
              </a:ext>
            </a:extLst>
          </p:cNvPr>
          <p:cNvSpPr/>
          <p:nvPr/>
        </p:nvSpPr>
        <p:spPr>
          <a:xfrm>
            <a:off x="3898131" y="4435197"/>
            <a:ext cx="22706410" cy="12322281"/>
          </a:xfrm>
          <a:prstGeom prst="snipRoundRect">
            <a:avLst>
              <a:gd name="adj1" fmla="val 16327"/>
              <a:gd name="adj2" fmla="val 2074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sz="8000" dirty="0"/>
          </a:p>
        </p:txBody>
      </p:sp>
      <p:sp>
        <p:nvSpPr>
          <p:cNvPr id="16" name="Rectángulo 15">
            <a:extLst>
              <a:ext uri="{FF2B5EF4-FFF2-40B4-BE49-F238E27FC236}">
                <a16:creationId xmlns:a16="http://schemas.microsoft.com/office/drawing/2014/main" id="{5F376FB0-BCDD-4DE6-967F-F005C0D3BF51}"/>
              </a:ext>
            </a:extLst>
          </p:cNvPr>
          <p:cNvSpPr/>
          <p:nvPr/>
        </p:nvSpPr>
        <p:spPr>
          <a:xfrm>
            <a:off x="10987494" y="4440946"/>
            <a:ext cx="8300221" cy="1569660"/>
          </a:xfrm>
          <a:prstGeom prst="rect">
            <a:avLst/>
          </a:prstGeom>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es-ES" sz="9600" dirty="0">
                <a:ln w="0"/>
                <a:solidFill>
                  <a:schemeClr val="accent6"/>
                </a:solidFill>
                <a:effectLst>
                  <a:reflection blurRad="6350" stA="53000" endA="300" endPos="35500" dir="5400000" sy="-90000" algn="bl" rotWithShape="0"/>
                </a:effectLst>
              </a:rPr>
              <a:t>ceiA3</a:t>
            </a:r>
            <a:endParaRPr lang="es-ES" sz="9600" b="0" cap="none" spc="0" dirty="0">
              <a:ln w="0"/>
              <a:solidFill>
                <a:schemeClr val="accent6"/>
              </a:solidFill>
              <a:effectLst>
                <a:reflection blurRad="6350" stA="53000" endA="300" endPos="35500" dir="5400000" sy="-90000" algn="bl" rotWithShape="0"/>
              </a:effectLst>
            </a:endParaRPr>
          </a:p>
        </p:txBody>
      </p:sp>
      <p:pic>
        <p:nvPicPr>
          <p:cNvPr id="17" name="Imagen 16">
            <a:extLst>
              <a:ext uri="{FF2B5EF4-FFF2-40B4-BE49-F238E27FC236}">
                <a16:creationId xmlns:a16="http://schemas.microsoft.com/office/drawing/2014/main" id="{620D2D93-5B67-458C-AFA5-2EBFEEC7663E}"/>
              </a:ext>
            </a:extLst>
          </p:cNvPr>
          <p:cNvPicPr>
            <a:picLocks noChangeAspect="1"/>
          </p:cNvPicPr>
          <p:nvPr/>
        </p:nvPicPr>
        <p:blipFill>
          <a:blip r:embed="rId4"/>
          <a:stretch>
            <a:fillRect/>
          </a:stretch>
        </p:blipFill>
        <p:spPr>
          <a:xfrm>
            <a:off x="5074696" y="9682812"/>
            <a:ext cx="9769687" cy="5932209"/>
          </a:xfrm>
          <a:prstGeom prst="rect">
            <a:avLst/>
          </a:prstGeom>
        </p:spPr>
      </p:pic>
      <p:sp>
        <p:nvSpPr>
          <p:cNvPr id="19" name="Rectángulo 18">
            <a:extLst>
              <a:ext uri="{FF2B5EF4-FFF2-40B4-BE49-F238E27FC236}">
                <a16:creationId xmlns:a16="http://schemas.microsoft.com/office/drawing/2014/main" id="{20C26EB3-9788-4928-8E39-10D54700835E}"/>
              </a:ext>
            </a:extLst>
          </p:cNvPr>
          <p:cNvSpPr/>
          <p:nvPr/>
        </p:nvSpPr>
        <p:spPr>
          <a:xfrm>
            <a:off x="5717650" y="6553839"/>
            <a:ext cx="18344949" cy="2677656"/>
          </a:xfrm>
          <a:prstGeom prst="rect">
            <a:avLst/>
          </a:prstGeom>
        </p:spPr>
        <p:txBody>
          <a:bodyPr wrap="square">
            <a:spAutoFit/>
          </a:bodyPr>
          <a:lstStyle/>
          <a:p>
            <a:pPr algn="just"/>
            <a:r>
              <a:rPr lang="es-ES" sz="2800" dirty="0">
                <a:latin typeface="Arial Nova" panose="020B0604020202020204" pitchFamily="34" charset="0"/>
              </a:rPr>
              <a:t>El Campus de Excelencia Internacional Agroalimentario (ceiA3), integrado por las Universidades de Almería, Cádiz, Córdoba, Huelva y Jaén, con el IFAPA y el CSIC como centros asociados, tiene el reconocimiento internacional como centro de referencia en agroalimentación. El campus cuenta con un órgano de gestión propio, el consorcio ceiA3, que tiene entre sus objetivos promover formación, transferencia, internacionalización e interconexión en el sector agroalimentario de los Investigadores adscritos al campus, y donde destaca la </a:t>
            </a:r>
            <a:r>
              <a:rPr lang="es-ES" sz="2800" b="1" dirty="0">
                <a:latin typeface="Arial Nova" panose="020B0604020202020204" pitchFamily="34" charset="0"/>
              </a:rPr>
              <a:t>bioeconomía </a:t>
            </a:r>
            <a:r>
              <a:rPr lang="es-ES" sz="2800" dirty="0">
                <a:latin typeface="Arial Nova" panose="020B0604020202020204" pitchFamily="34" charset="0"/>
              </a:rPr>
              <a:t>entre sus líneas estratégicas de especialización.</a:t>
            </a:r>
          </a:p>
        </p:txBody>
      </p:sp>
      <p:pic>
        <p:nvPicPr>
          <p:cNvPr id="20" name="Imagen 19">
            <a:extLst>
              <a:ext uri="{FF2B5EF4-FFF2-40B4-BE49-F238E27FC236}">
                <a16:creationId xmlns:a16="http://schemas.microsoft.com/office/drawing/2014/main" id="{C734F1A2-AB44-42C0-BE37-196A7FE3A45E}"/>
              </a:ext>
            </a:extLst>
          </p:cNvPr>
          <p:cNvPicPr>
            <a:picLocks noChangeAspect="1"/>
          </p:cNvPicPr>
          <p:nvPr/>
        </p:nvPicPr>
        <p:blipFill>
          <a:blip r:embed="rId5"/>
          <a:stretch>
            <a:fillRect/>
          </a:stretch>
        </p:blipFill>
        <p:spPr>
          <a:xfrm>
            <a:off x="16121001" y="11383077"/>
            <a:ext cx="7860775" cy="4653066"/>
          </a:xfrm>
          <a:prstGeom prst="rect">
            <a:avLst/>
          </a:prstGeom>
        </p:spPr>
      </p:pic>
      <p:sp>
        <p:nvSpPr>
          <p:cNvPr id="22" name="Rectángulo: esquinas superiores, una redondeada y la otra cortada 21">
            <a:extLst>
              <a:ext uri="{FF2B5EF4-FFF2-40B4-BE49-F238E27FC236}">
                <a16:creationId xmlns:a16="http://schemas.microsoft.com/office/drawing/2014/main" id="{5514CF2D-820F-472B-B837-E04BA7E1ADE9}"/>
              </a:ext>
            </a:extLst>
          </p:cNvPr>
          <p:cNvSpPr/>
          <p:nvPr/>
        </p:nvSpPr>
        <p:spPr>
          <a:xfrm flipH="1">
            <a:off x="3823989" y="17432566"/>
            <a:ext cx="22666822" cy="12322281"/>
          </a:xfrm>
          <a:prstGeom prst="snipRoundRect">
            <a:avLst>
              <a:gd name="adj1" fmla="val 24861"/>
              <a:gd name="adj2" fmla="val 2074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sz="8000" dirty="0"/>
          </a:p>
        </p:txBody>
      </p:sp>
      <p:sp>
        <p:nvSpPr>
          <p:cNvPr id="21" name="Rectángulo 20">
            <a:extLst>
              <a:ext uri="{FF2B5EF4-FFF2-40B4-BE49-F238E27FC236}">
                <a16:creationId xmlns:a16="http://schemas.microsoft.com/office/drawing/2014/main" id="{B7CB76E5-6A6F-42E9-98B5-E9DDEF1390CB}"/>
              </a:ext>
            </a:extLst>
          </p:cNvPr>
          <p:cNvSpPr/>
          <p:nvPr/>
        </p:nvSpPr>
        <p:spPr>
          <a:xfrm>
            <a:off x="9617878" y="17434495"/>
            <a:ext cx="11783496" cy="1569660"/>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es-ES" sz="9600" dirty="0">
                <a:ln w="0"/>
                <a:solidFill>
                  <a:schemeClr val="accent6"/>
                </a:solidFill>
                <a:effectLst>
                  <a:reflection blurRad="6350" stA="53000" endA="300" endPos="35500" dir="5400000" sy="-90000" algn="bl" rotWithShape="0"/>
                </a:effectLst>
              </a:rPr>
              <a:t>ceiA3 y la bioeconomía</a:t>
            </a:r>
            <a:endParaRPr lang="es-ES" sz="9600" b="0" cap="none" spc="0" dirty="0">
              <a:ln w="0"/>
              <a:solidFill>
                <a:schemeClr val="accent6"/>
              </a:solidFill>
              <a:effectLst>
                <a:reflection blurRad="6350" stA="53000" endA="300" endPos="35500" dir="5400000" sy="-90000" algn="bl" rotWithShape="0"/>
              </a:effectLst>
            </a:endParaRPr>
          </a:p>
        </p:txBody>
      </p:sp>
      <p:graphicFrame>
        <p:nvGraphicFramePr>
          <p:cNvPr id="23" name="Diagrama 22">
            <a:extLst>
              <a:ext uri="{FF2B5EF4-FFF2-40B4-BE49-F238E27FC236}">
                <a16:creationId xmlns:a16="http://schemas.microsoft.com/office/drawing/2014/main" id="{D1F0869C-BE62-44B7-A00D-714018A46799}"/>
              </a:ext>
            </a:extLst>
          </p:cNvPr>
          <p:cNvGraphicFramePr/>
          <p:nvPr>
            <p:extLst>
              <p:ext uri="{D42A27DB-BD31-4B8C-83A1-F6EECF244321}">
                <p14:modId xmlns:p14="http://schemas.microsoft.com/office/powerpoint/2010/main" val="1114710108"/>
              </p:ext>
            </p:extLst>
          </p:nvPr>
        </p:nvGraphicFramePr>
        <p:xfrm>
          <a:off x="4945541" y="19443117"/>
          <a:ext cx="7882567" cy="548937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4" name="Diagrama 23">
            <a:extLst>
              <a:ext uri="{FF2B5EF4-FFF2-40B4-BE49-F238E27FC236}">
                <a16:creationId xmlns:a16="http://schemas.microsoft.com/office/drawing/2014/main" id="{E99FC759-C7DB-4677-B514-7FD0FE5BD869}"/>
              </a:ext>
            </a:extLst>
          </p:cNvPr>
          <p:cNvGraphicFramePr/>
          <p:nvPr>
            <p:extLst>
              <p:ext uri="{D42A27DB-BD31-4B8C-83A1-F6EECF244321}">
                <p14:modId xmlns:p14="http://schemas.microsoft.com/office/powerpoint/2010/main" val="2287437533"/>
              </p:ext>
            </p:extLst>
          </p:nvPr>
        </p:nvGraphicFramePr>
        <p:xfrm>
          <a:off x="20981215" y="21017628"/>
          <a:ext cx="4804814" cy="349351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39" name="Marcador de contenido 5">
            <a:extLst>
              <a:ext uri="{FF2B5EF4-FFF2-40B4-BE49-F238E27FC236}">
                <a16:creationId xmlns:a16="http://schemas.microsoft.com/office/drawing/2014/main" id="{2A2E9999-9EDA-4F2C-82E9-5BE60D6AF0CC}"/>
              </a:ext>
            </a:extLst>
          </p:cNvPr>
          <p:cNvGraphicFramePr>
            <a:graphicFrameLocks/>
          </p:cNvGraphicFramePr>
          <p:nvPr>
            <p:extLst>
              <p:ext uri="{D42A27DB-BD31-4B8C-83A1-F6EECF244321}">
                <p14:modId xmlns:p14="http://schemas.microsoft.com/office/powerpoint/2010/main" val="928858086"/>
              </p:ext>
            </p:extLst>
          </p:nvPr>
        </p:nvGraphicFramePr>
        <p:xfrm>
          <a:off x="14088854" y="23554599"/>
          <a:ext cx="10081120" cy="2404412"/>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cxnSp>
        <p:nvCxnSpPr>
          <p:cNvPr id="40" name="Conector recto de flecha 39">
            <a:extLst>
              <a:ext uri="{FF2B5EF4-FFF2-40B4-BE49-F238E27FC236}">
                <a16:creationId xmlns:a16="http://schemas.microsoft.com/office/drawing/2014/main" id="{47DD645F-9DC9-4742-B3DC-3BFA7F5018C1}"/>
              </a:ext>
            </a:extLst>
          </p:cNvPr>
          <p:cNvCxnSpPr>
            <a:cxnSpLocks/>
          </p:cNvCxnSpPr>
          <p:nvPr/>
        </p:nvCxnSpPr>
        <p:spPr>
          <a:xfrm>
            <a:off x="22758405" y="26001600"/>
            <a:ext cx="0" cy="43204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41" name="Conector recto de flecha 40">
            <a:extLst>
              <a:ext uri="{FF2B5EF4-FFF2-40B4-BE49-F238E27FC236}">
                <a16:creationId xmlns:a16="http://schemas.microsoft.com/office/drawing/2014/main" id="{743D39A9-D676-4277-90BC-946B4F4260ED}"/>
              </a:ext>
            </a:extLst>
          </p:cNvPr>
          <p:cNvCxnSpPr>
            <a:cxnSpLocks/>
          </p:cNvCxnSpPr>
          <p:nvPr/>
        </p:nvCxnSpPr>
        <p:spPr>
          <a:xfrm>
            <a:off x="20356384" y="26011909"/>
            <a:ext cx="0" cy="43204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42" name="Rectangle 1">
            <a:extLst>
              <a:ext uri="{FF2B5EF4-FFF2-40B4-BE49-F238E27FC236}">
                <a16:creationId xmlns:a16="http://schemas.microsoft.com/office/drawing/2014/main" id="{22CFFD99-E393-4D8C-98A3-76FA0C1E44C7}"/>
              </a:ext>
            </a:extLst>
          </p:cNvPr>
          <p:cNvSpPr>
            <a:spLocks noChangeArrowheads="1"/>
          </p:cNvSpPr>
          <p:nvPr/>
        </p:nvSpPr>
        <p:spPr bwMode="auto">
          <a:xfrm>
            <a:off x="14781530" y="26491201"/>
            <a:ext cx="1913371" cy="2308324"/>
          </a:xfrm>
          <a:prstGeom prst="rect">
            <a:avLst/>
          </a:prstGeom>
          <a:solidFill>
            <a:schemeClr val="accent6">
              <a:alpha val="50000"/>
            </a:schemeClr>
          </a:solidFill>
          <a:ln>
            <a:solidFill>
              <a:schemeClr val="tx1"/>
            </a:solidFill>
          </a:ln>
          <a:extLst/>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81725" algn="r"/>
              </a:tabLst>
              <a:defRPr>
                <a:solidFill>
                  <a:schemeClr val="tx1"/>
                </a:solidFill>
                <a:latin typeface="Arial" panose="020B0604020202020204" pitchFamily="34" charset="0"/>
              </a:defRPr>
            </a:lvl1pPr>
            <a:lvl2pPr eaLnBrk="0" fontAlgn="base" hangingPunct="0">
              <a:spcBef>
                <a:spcPct val="0"/>
              </a:spcBef>
              <a:spcAft>
                <a:spcPct val="0"/>
              </a:spcAft>
              <a:tabLst>
                <a:tab pos="6181725" algn="r"/>
              </a:tabLst>
              <a:defRPr>
                <a:solidFill>
                  <a:schemeClr val="tx1"/>
                </a:solidFill>
                <a:latin typeface="Arial" panose="020B0604020202020204" pitchFamily="34" charset="0"/>
              </a:defRPr>
            </a:lvl2pPr>
            <a:lvl3pPr eaLnBrk="0" fontAlgn="base" hangingPunct="0">
              <a:spcBef>
                <a:spcPct val="0"/>
              </a:spcBef>
              <a:spcAft>
                <a:spcPct val="0"/>
              </a:spcAft>
              <a:tabLst>
                <a:tab pos="6181725" algn="r"/>
              </a:tabLst>
              <a:defRPr>
                <a:solidFill>
                  <a:schemeClr val="tx1"/>
                </a:solidFill>
                <a:latin typeface="Arial" panose="020B0604020202020204" pitchFamily="34" charset="0"/>
              </a:defRPr>
            </a:lvl3pPr>
            <a:lvl4pPr eaLnBrk="0" fontAlgn="base" hangingPunct="0">
              <a:spcBef>
                <a:spcPct val="0"/>
              </a:spcBef>
              <a:spcAft>
                <a:spcPct val="0"/>
              </a:spcAft>
              <a:tabLst>
                <a:tab pos="6181725" algn="r"/>
              </a:tabLst>
              <a:defRPr>
                <a:solidFill>
                  <a:schemeClr val="tx1"/>
                </a:solidFill>
                <a:latin typeface="Arial" panose="020B0604020202020204" pitchFamily="34" charset="0"/>
              </a:defRPr>
            </a:lvl4pPr>
            <a:lvl5pPr eaLnBrk="0" fontAlgn="base" hangingPunct="0">
              <a:spcBef>
                <a:spcPct val="0"/>
              </a:spcBef>
              <a:spcAft>
                <a:spcPct val="0"/>
              </a:spcAft>
              <a:tabLst>
                <a:tab pos="6181725" algn="r"/>
              </a:tabLst>
              <a:defRPr>
                <a:solidFill>
                  <a:schemeClr val="tx1"/>
                </a:solidFill>
                <a:latin typeface="Arial" panose="020B0604020202020204" pitchFamily="34" charset="0"/>
              </a:defRPr>
            </a:lvl5pPr>
            <a:lvl6pPr eaLnBrk="0" fontAlgn="base" hangingPunct="0">
              <a:spcBef>
                <a:spcPct val="0"/>
              </a:spcBef>
              <a:spcAft>
                <a:spcPct val="0"/>
              </a:spcAft>
              <a:tabLst>
                <a:tab pos="6181725" algn="r"/>
              </a:tabLst>
              <a:defRPr>
                <a:solidFill>
                  <a:schemeClr val="tx1"/>
                </a:solidFill>
                <a:latin typeface="Arial" panose="020B0604020202020204" pitchFamily="34" charset="0"/>
              </a:defRPr>
            </a:lvl6pPr>
            <a:lvl7pPr eaLnBrk="0" fontAlgn="base" hangingPunct="0">
              <a:spcBef>
                <a:spcPct val="0"/>
              </a:spcBef>
              <a:spcAft>
                <a:spcPct val="0"/>
              </a:spcAft>
              <a:tabLst>
                <a:tab pos="6181725" algn="r"/>
              </a:tabLst>
              <a:defRPr>
                <a:solidFill>
                  <a:schemeClr val="tx1"/>
                </a:solidFill>
                <a:latin typeface="Arial" panose="020B0604020202020204" pitchFamily="34" charset="0"/>
              </a:defRPr>
            </a:lvl7pPr>
            <a:lvl8pPr eaLnBrk="0" fontAlgn="base" hangingPunct="0">
              <a:spcBef>
                <a:spcPct val="0"/>
              </a:spcBef>
              <a:spcAft>
                <a:spcPct val="0"/>
              </a:spcAft>
              <a:tabLst>
                <a:tab pos="6181725" algn="r"/>
              </a:tabLst>
              <a:defRPr>
                <a:solidFill>
                  <a:schemeClr val="tx1"/>
                </a:solidFill>
                <a:latin typeface="Arial" panose="020B0604020202020204" pitchFamily="34" charset="0"/>
              </a:defRPr>
            </a:lvl8pPr>
            <a:lvl9pPr eaLnBrk="0" fontAlgn="base" hangingPunct="0">
              <a:spcBef>
                <a:spcPct val="0"/>
              </a:spcBef>
              <a:spcAft>
                <a:spcPct val="0"/>
              </a:spcAft>
              <a:tabLst>
                <a:tab pos="6181725" algn="r"/>
              </a:tabLst>
              <a:defRPr>
                <a:solidFill>
                  <a:schemeClr val="tx1"/>
                </a:solidFill>
                <a:latin typeface="Arial" panose="020B0604020202020204" pitchFamily="34" charset="0"/>
              </a:defRPr>
            </a:lvl9pPr>
          </a:lstStyle>
          <a:p>
            <a:pPr lvl="0"/>
            <a:r>
              <a:rPr lang="es-ES" altLang="es-ES" sz="1600" dirty="0">
                <a:latin typeface="Calibri" panose="020F0502020204030204" pitchFamily="34" charset="0"/>
                <a:cs typeface="Times New Roman" panose="02020603050405020304" pitchFamily="18" charset="0"/>
              </a:rPr>
              <a:t>Participación Estrategia Andaluza </a:t>
            </a:r>
            <a:r>
              <a:rPr lang="es-ES" altLang="es-ES" sz="1600" dirty="0" err="1">
                <a:latin typeface="Calibri" panose="020F0502020204030204" pitchFamily="34" charset="0"/>
                <a:cs typeface="Times New Roman" panose="02020603050405020304" pitchFamily="18" charset="0"/>
              </a:rPr>
              <a:t>Bioeconomía</a:t>
            </a:r>
            <a:endParaRPr lang="es-ES" altLang="es-ES" sz="1600" dirty="0">
              <a:latin typeface="Calibri" panose="020F0502020204030204" pitchFamily="34" charset="0"/>
              <a:cs typeface="Times New Roman" panose="02020603050405020304" pitchFamily="18" charset="0"/>
            </a:endParaRPr>
          </a:p>
          <a:p>
            <a:pPr lvl="0"/>
            <a:r>
              <a:rPr lang="es-ES" altLang="es-ES" sz="1600" dirty="0">
                <a:latin typeface="Calibri" panose="020F0502020204030204" pitchFamily="34" charset="0"/>
                <a:cs typeface="Times New Roman" panose="02020603050405020304" pitchFamily="18" charset="0"/>
              </a:rPr>
              <a:t>Participación en Observatorio Nacional </a:t>
            </a:r>
          </a:p>
          <a:p>
            <a:pPr lvl="0"/>
            <a:r>
              <a:rPr lang="es-ES" altLang="es-ES" sz="1600" dirty="0">
                <a:latin typeface="Calibri" panose="020F0502020204030204" pitchFamily="34" charset="0"/>
                <a:cs typeface="Times New Roman" panose="02020603050405020304" pitchFamily="18" charset="0"/>
              </a:rPr>
              <a:t>Estrategia Europea </a:t>
            </a:r>
          </a:p>
          <a:p>
            <a:pPr lvl="0"/>
            <a:r>
              <a:rPr lang="es-ES" altLang="es-ES" sz="1600" dirty="0">
                <a:latin typeface="Calibri" panose="020F0502020204030204" pitchFamily="34" charset="0"/>
                <a:cs typeface="Times New Roman" panose="02020603050405020304" pitchFamily="18" charset="0"/>
              </a:rPr>
              <a:t>Oficina Bruselas </a:t>
            </a:r>
            <a:endParaRPr lang="es-ES" altLang="es-ES" sz="1600" dirty="0"/>
          </a:p>
          <a:p>
            <a:pPr marL="0" marR="0" lvl="0" indent="0" algn="l" defTabSz="914400" rtl="0" eaLnBrk="0" fontAlgn="base" latinLnBrk="0" hangingPunct="0">
              <a:lnSpc>
                <a:spcPct val="100000"/>
              </a:lnSpc>
              <a:spcBef>
                <a:spcPct val="0"/>
              </a:spcBef>
              <a:spcAft>
                <a:spcPct val="0"/>
              </a:spcAft>
              <a:buClrTx/>
              <a:buSzTx/>
              <a:buFontTx/>
              <a:buNone/>
              <a:tabLst>
                <a:tab pos="6181725" algn="r"/>
              </a:tabLst>
            </a:pPr>
            <a:endParaRPr kumimoji="0" lang="es-ES" altLang="es-ES" sz="1600" i="0" strike="noStrike" cap="none" normalizeH="0" baseline="0" dirty="0">
              <a:ln>
                <a:noFill/>
              </a:ln>
              <a:effectLst/>
            </a:endParaRPr>
          </a:p>
        </p:txBody>
      </p:sp>
      <p:sp>
        <p:nvSpPr>
          <p:cNvPr id="43" name="Rectangle 1">
            <a:extLst>
              <a:ext uri="{FF2B5EF4-FFF2-40B4-BE49-F238E27FC236}">
                <a16:creationId xmlns:a16="http://schemas.microsoft.com/office/drawing/2014/main" id="{DD399AB2-EF1F-40BB-A958-77970AF9800F}"/>
              </a:ext>
            </a:extLst>
          </p:cNvPr>
          <p:cNvSpPr>
            <a:spLocks noChangeArrowheads="1"/>
          </p:cNvSpPr>
          <p:nvPr/>
        </p:nvSpPr>
        <p:spPr bwMode="auto">
          <a:xfrm>
            <a:off x="16758132" y="26491201"/>
            <a:ext cx="2410586" cy="2800767"/>
          </a:xfrm>
          <a:prstGeom prst="rect">
            <a:avLst/>
          </a:prstGeom>
          <a:solidFill>
            <a:schemeClr val="accent6">
              <a:alpha val="50000"/>
            </a:schemeClr>
          </a:solidFill>
          <a:ln>
            <a:solidFill>
              <a:schemeClr val="tx1"/>
            </a:solidFill>
          </a:ln>
          <a:extLst/>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81725" algn="r"/>
              </a:tabLst>
              <a:defRPr>
                <a:solidFill>
                  <a:schemeClr val="tx1"/>
                </a:solidFill>
                <a:latin typeface="Arial" panose="020B0604020202020204" pitchFamily="34" charset="0"/>
              </a:defRPr>
            </a:lvl1pPr>
            <a:lvl2pPr eaLnBrk="0" fontAlgn="base" hangingPunct="0">
              <a:spcBef>
                <a:spcPct val="0"/>
              </a:spcBef>
              <a:spcAft>
                <a:spcPct val="0"/>
              </a:spcAft>
              <a:tabLst>
                <a:tab pos="6181725" algn="r"/>
              </a:tabLst>
              <a:defRPr>
                <a:solidFill>
                  <a:schemeClr val="tx1"/>
                </a:solidFill>
                <a:latin typeface="Arial" panose="020B0604020202020204" pitchFamily="34" charset="0"/>
              </a:defRPr>
            </a:lvl2pPr>
            <a:lvl3pPr eaLnBrk="0" fontAlgn="base" hangingPunct="0">
              <a:spcBef>
                <a:spcPct val="0"/>
              </a:spcBef>
              <a:spcAft>
                <a:spcPct val="0"/>
              </a:spcAft>
              <a:tabLst>
                <a:tab pos="6181725" algn="r"/>
              </a:tabLst>
              <a:defRPr>
                <a:solidFill>
                  <a:schemeClr val="tx1"/>
                </a:solidFill>
                <a:latin typeface="Arial" panose="020B0604020202020204" pitchFamily="34" charset="0"/>
              </a:defRPr>
            </a:lvl3pPr>
            <a:lvl4pPr eaLnBrk="0" fontAlgn="base" hangingPunct="0">
              <a:spcBef>
                <a:spcPct val="0"/>
              </a:spcBef>
              <a:spcAft>
                <a:spcPct val="0"/>
              </a:spcAft>
              <a:tabLst>
                <a:tab pos="6181725" algn="r"/>
              </a:tabLst>
              <a:defRPr>
                <a:solidFill>
                  <a:schemeClr val="tx1"/>
                </a:solidFill>
                <a:latin typeface="Arial" panose="020B0604020202020204" pitchFamily="34" charset="0"/>
              </a:defRPr>
            </a:lvl4pPr>
            <a:lvl5pPr eaLnBrk="0" fontAlgn="base" hangingPunct="0">
              <a:spcBef>
                <a:spcPct val="0"/>
              </a:spcBef>
              <a:spcAft>
                <a:spcPct val="0"/>
              </a:spcAft>
              <a:tabLst>
                <a:tab pos="6181725" algn="r"/>
              </a:tabLst>
              <a:defRPr>
                <a:solidFill>
                  <a:schemeClr val="tx1"/>
                </a:solidFill>
                <a:latin typeface="Arial" panose="020B0604020202020204" pitchFamily="34" charset="0"/>
              </a:defRPr>
            </a:lvl5pPr>
            <a:lvl6pPr eaLnBrk="0" fontAlgn="base" hangingPunct="0">
              <a:spcBef>
                <a:spcPct val="0"/>
              </a:spcBef>
              <a:spcAft>
                <a:spcPct val="0"/>
              </a:spcAft>
              <a:tabLst>
                <a:tab pos="6181725" algn="r"/>
              </a:tabLst>
              <a:defRPr>
                <a:solidFill>
                  <a:schemeClr val="tx1"/>
                </a:solidFill>
                <a:latin typeface="Arial" panose="020B0604020202020204" pitchFamily="34" charset="0"/>
              </a:defRPr>
            </a:lvl6pPr>
            <a:lvl7pPr eaLnBrk="0" fontAlgn="base" hangingPunct="0">
              <a:spcBef>
                <a:spcPct val="0"/>
              </a:spcBef>
              <a:spcAft>
                <a:spcPct val="0"/>
              </a:spcAft>
              <a:tabLst>
                <a:tab pos="6181725" algn="r"/>
              </a:tabLst>
              <a:defRPr>
                <a:solidFill>
                  <a:schemeClr val="tx1"/>
                </a:solidFill>
                <a:latin typeface="Arial" panose="020B0604020202020204" pitchFamily="34" charset="0"/>
              </a:defRPr>
            </a:lvl7pPr>
            <a:lvl8pPr eaLnBrk="0" fontAlgn="base" hangingPunct="0">
              <a:spcBef>
                <a:spcPct val="0"/>
              </a:spcBef>
              <a:spcAft>
                <a:spcPct val="0"/>
              </a:spcAft>
              <a:tabLst>
                <a:tab pos="6181725" algn="r"/>
              </a:tabLst>
              <a:defRPr>
                <a:solidFill>
                  <a:schemeClr val="tx1"/>
                </a:solidFill>
                <a:latin typeface="Arial" panose="020B0604020202020204" pitchFamily="34" charset="0"/>
              </a:defRPr>
            </a:lvl8pPr>
            <a:lvl9pPr eaLnBrk="0" fontAlgn="base" hangingPunct="0">
              <a:spcBef>
                <a:spcPct val="0"/>
              </a:spcBef>
              <a:spcAft>
                <a:spcPct val="0"/>
              </a:spcAft>
              <a:tabLst>
                <a:tab pos="6181725" algn="r"/>
              </a:tabLst>
              <a:defRPr>
                <a:solidFill>
                  <a:schemeClr val="tx1"/>
                </a:solidFill>
                <a:latin typeface="Arial" panose="020B0604020202020204" pitchFamily="34" charset="0"/>
              </a:defRPr>
            </a:lvl9pPr>
          </a:lstStyle>
          <a:p>
            <a:pPr lvl="0"/>
            <a:r>
              <a:rPr lang="es-ES" altLang="es-ES" sz="1600" dirty="0">
                <a:latin typeface="Calibri" panose="020F0502020204030204" pitchFamily="34" charset="0"/>
                <a:ea typeface="Times New Roman" panose="02020603050405020304" pitchFamily="18" charset="0"/>
                <a:cs typeface="Times New Roman" panose="02020603050405020304" pitchFamily="18" charset="0"/>
              </a:rPr>
              <a:t>Grupos ceiA3 </a:t>
            </a:r>
            <a:r>
              <a:rPr lang="es-ES" altLang="es-ES" sz="1600" dirty="0" err="1">
                <a:latin typeface="Calibri" panose="020F0502020204030204" pitchFamily="34" charset="0"/>
                <a:ea typeface="Times New Roman" panose="02020603050405020304" pitchFamily="18" charset="0"/>
                <a:cs typeface="Times New Roman" panose="02020603050405020304" pitchFamily="18" charset="0"/>
              </a:rPr>
              <a:t>Bioeconomía</a:t>
            </a:r>
            <a:endParaRPr lang="es-ES" altLang="es-ES" sz="1600" dirty="0">
              <a:latin typeface="Calibri" panose="020F0502020204030204" pitchFamily="34" charset="0"/>
              <a:ea typeface="Times New Roman" panose="02020603050405020304" pitchFamily="18" charset="0"/>
              <a:cs typeface="Times New Roman" panose="02020603050405020304" pitchFamily="18" charset="0"/>
            </a:endParaRPr>
          </a:p>
          <a:p>
            <a:pPr lvl="0"/>
            <a:r>
              <a:rPr lang="es-ES" altLang="es-ES" sz="1600" dirty="0">
                <a:latin typeface="Calibri" panose="020F0502020204030204" pitchFamily="34" charset="0"/>
                <a:ea typeface="Times New Roman" panose="02020603050405020304" pitchFamily="18" charset="0"/>
                <a:cs typeface="Times New Roman" panose="02020603050405020304" pitchFamily="18" charset="0"/>
              </a:rPr>
              <a:t>Interconexión Universidad y agentes sector</a:t>
            </a:r>
          </a:p>
          <a:p>
            <a:pPr lvl="0"/>
            <a:r>
              <a:rPr lang="es-ES" altLang="es-ES" sz="1600" dirty="0">
                <a:latin typeface="Calibri" panose="020F0502020204030204" pitchFamily="34" charset="0"/>
                <a:ea typeface="Times New Roman" panose="02020603050405020304" pitchFamily="18" charset="0"/>
                <a:cs typeface="Times New Roman" panose="02020603050405020304" pitchFamily="18" charset="0"/>
              </a:rPr>
              <a:t>Participación proyectos:</a:t>
            </a:r>
          </a:p>
          <a:p>
            <a:pPr lvl="0"/>
            <a:r>
              <a:rPr lang="es-ES" altLang="es-ES" sz="1600" dirty="0">
                <a:latin typeface="Calibri" panose="020F0502020204030204" pitchFamily="34" charset="0"/>
                <a:ea typeface="Times New Roman" panose="02020603050405020304" pitchFamily="18" charset="0"/>
                <a:cs typeface="Times New Roman" panose="02020603050405020304" pitchFamily="18" charset="0"/>
              </a:rPr>
              <a:t>GRUPOS OPERATIVOS</a:t>
            </a:r>
          </a:p>
          <a:p>
            <a:pPr lvl="0"/>
            <a:r>
              <a:rPr lang="es-ES" altLang="es-ES" sz="1600" dirty="0">
                <a:latin typeface="Calibri" panose="020F0502020204030204" pitchFamily="34" charset="0"/>
                <a:ea typeface="Times New Roman" panose="02020603050405020304" pitchFamily="18" charset="0"/>
                <a:cs typeface="Times New Roman" panose="02020603050405020304" pitchFamily="18" charset="0"/>
              </a:rPr>
              <a:t>H2020: BLOOM</a:t>
            </a:r>
          </a:p>
          <a:p>
            <a:r>
              <a:rPr lang="es-ES" altLang="es-ES" sz="1600" dirty="0">
                <a:latin typeface="Calibri" panose="020F0502020204030204" pitchFamily="34" charset="0"/>
                <a:cs typeface="Times New Roman" panose="02020603050405020304" pitchFamily="18" charset="0"/>
              </a:rPr>
              <a:t>Pertenencia a Redes Internacionales (ERRIN, EUVRIN, Innovagro,..)-Focus </a:t>
            </a:r>
            <a:r>
              <a:rPr lang="es-ES" altLang="es-ES" sz="1600" dirty="0" err="1">
                <a:latin typeface="Calibri" panose="020F0502020204030204" pitchFamily="34" charset="0"/>
                <a:cs typeface="Times New Roman" panose="02020603050405020304" pitchFamily="18" charset="0"/>
              </a:rPr>
              <a:t>Group</a:t>
            </a:r>
            <a:r>
              <a:rPr lang="es-ES" altLang="es-ES" sz="1600" dirty="0">
                <a:latin typeface="Calibri" panose="020F0502020204030204" pitchFamily="34" charset="0"/>
                <a:cs typeface="Times New Roman" panose="02020603050405020304" pitchFamily="18" charset="0"/>
              </a:rPr>
              <a:t> </a:t>
            </a:r>
            <a:r>
              <a:rPr lang="es-ES" altLang="es-ES" sz="1600" dirty="0" err="1">
                <a:latin typeface="Calibri" panose="020F0502020204030204" pitchFamily="34" charset="0"/>
                <a:cs typeface="Times New Roman" panose="02020603050405020304" pitchFamily="18" charset="0"/>
              </a:rPr>
              <a:t>eip</a:t>
            </a:r>
            <a:r>
              <a:rPr lang="es-ES" altLang="es-ES" sz="1600" dirty="0">
                <a:latin typeface="Calibri" panose="020F0502020204030204" pitchFamily="34" charset="0"/>
                <a:cs typeface="Times New Roman" panose="02020603050405020304" pitchFamily="18" charset="0"/>
              </a:rPr>
              <a:t>-Agri</a:t>
            </a:r>
          </a:p>
          <a:p>
            <a:pPr lvl="0"/>
            <a:endParaRPr lang="es-ES" sz="1600" dirty="0">
              <a:latin typeface="Calibri" panose="020F0502020204030204" pitchFamily="34" charset="0"/>
              <a:cs typeface="Times New Roman" panose="02020603050405020304" pitchFamily="18" charset="0"/>
            </a:endParaRPr>
          </a:p>
        </p:txBody>
      </p:sp>
      <p:cxnSp>
        <p:nvCxnSpPr>
          <p:cNvPr id="44" name="Conector recto de flecha 43">
            <a:extLst>
              <a:ext uri="{FF2B5EF4-FFF2-40B4-BE49-F238E27FC236}">
                <a16:creationId xmlns:a16="http://schemas.microsoft.com/office/drawing/2014/main" id="{E1C2F813-0148-49F6-BE2D-AF9934EF7EA2}"/>
              </a:ext>
            </a:extLst>
          </p:cNvPr>
          <p:cNvCxnSpPr>
            <a:cxnSpLocks/>
          </p:cNvCxnSpPr>
          <p:nvPr/>
        </p:nvCxnSpPr>
        <p:spPr>
          <a:xfrm>
            <a:off x="17915725" y="26034794"/>
            <a:ext cx="0" cy="43204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45" name="Rectangle 1">
            <a:extLst>
              <a:ext uri="{FF2B5EF4-FFF2-40B4-BE49-F238E27FC236}">
                <a16:creationId xmlns:a16="http://schemas.microsoft.com/office/drawing/2014/main" id="{5A4B054C-D10A-4EA6-84FC-DFA78B9307C2}"/>
              </a:ext>
            </a:extLst>
          </p:cNvPr>
          <p:cNvSpPr>
            <a:spLocks noChangeArrowheads="1"/>
          </p:cNvSpPr>
          <p:nvPr/>
        </p:nvSpPr>
        <p:spPr bwMode="auto">
          <a:xfrm>
            <a:off x="19295180" y="26508169"/>
            <a:ext cx="2355683" cy="2800767"/>
          </a:xfrm>
          <a:prstGeom prst="rect">
            <a:avLst/>
          </a:prstGeom>
          <a:solidFill>
            <a:schemeClr val="accent6">
              <a:alpha val="50000"/>
            </a:schemeClr>
          </a:solidFill>
          <a:ln>
            <a:solidFill>
              <a:schemeClr val="tx1"/>
            </a:solidFill>
          </a:ln>
          <a:extLst/>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81725" algn="r"/>
              </a:tabLst>
              <a:defRPr>
                <a:solidFill>
                  <a:schemeClr val="tx1"/>
                </a:solidFill>
                <a:latin typeface="Arial" panose="020B0604020202020204" pitchFamily="34" charset="0"/>
              </a:defRPr>
            </a:lvl1pPr>
            <a:lvl2pPr eaLnBrk="0" fontAlgn="base" hangingPunct="0">
              <a:spcBef>
                <a:spcPct val="0"/>
              </a:spcBef>
              <a:spcAft>
                <a:spcPct val="0"/>
              </a:spcAft>
              <a:tabLst>
                <a:tab pos="6181725" algn="r"/>
              </a:tabLst>
              <a:defRPr>
                <a:solidFill>
                  <a:schemeClr val="tx1"/>
                </a:solidFill>
                <a:latin typeface="Arial" panose="020B0604020202020204" pitchFamily="34" charset="0"/>
              </a:defRPr>
            </a:lvl2pPr>
            <a:lvl3pPr eaLnBrk="0" fontAlgn="base" hangingPunct="0">
              <a:spcBef>
                <a:spcPct val="0"/>
              </a:spcBef>
              <a:spcAft>
                <a:spcPct val="0"/>
              </a:spcAft>
              <a:tabLst>
                <a:tab pos="6181725" algn="r"/>
              </a:tabLst>
              <a:defRPr>
                <a:solidFill>
                  <a:schemeClr val="tx1"/>
                </a:solidFill>
                <a:latin typeface="Arial" panose="020B0604020202020204" pitchFamily="34" charset="0"/>
              </a:defRPr>
            </a:lvl3pPr>
            <a:lvl4pPr eaLnBrk="0" fontAlgn="base" hangingPunct="0">
              <a:spcBef>
                <a:spcPct val="0"/>
              </a:spcBef>
              <a:spcAft>
                <a:spcPct val="0"/>
              </a:spcAft>
              <a:tabLst>
                <a:tab pos="6181725" algn="r"/>
              </a:tabLst>
              <a:defRPr>
                <a:solidFill>
                  <a:schemeClr val="tx1"/>
                </a:solidFill>
                <a:latin typeface="Arial" panose="020B0604020202020204" pitchFamily="34" charset="0"/>
              </a:defRPr>
            </a:lvl4pPr>
            <a:lvl5pPr eaLnBrk="0" fontAlgn="base" hangingPunct="0">
              <a:spcBef>
                <a:spcPct val="0"/>
              </a:spcBef>
              <a:spcAft>
                <a:spcPct val="0"/>
              </a:spcAft>
              <a:tabLst>
                <a:tab pos="6181725" algn="r"/>
              </a:tabLst>
              <a:defRPr>
                <a:solidFill>
                  <a:schemeClr val="tx1"/>
                </a:solidFill>
                <a:latin typeface="Arial" panose="020B0604020202020204" pitchFamily="34" charset="0"/>
              </a:defRPr>
            </a:lvl5pPr>
            <a:lvl6pPr eaLnBrk="0" fontAlgn="base" hangingPunct="0">
              <a:spcBef>
                <a:spcPct val="0"/>
              </a:spcBef>
              <a:spcAft>
                <a:spcPct val="0"/>
              </a:spcAft>
              <a:tabLst>
                <a:tab pos="6181725" algn="r"/>
              </a:tabLst>
              <a:defRPr>
                <a:solidFill>
                  <a:schemeClr val="tx1"/>
                </a:solidFill>
                <a:latin typeface="Arial" panose="020B0604020202020204" pitchFamily="34" charset="0"/>
              </a:defRPr>
            </a:lvl6pPr>
            <a:lvl7pPr eaLnBrk="0" fontAlgn="base" hangingPunct="0">
              <a:spcBef>
                <a:spcPct val="0"/>
              </a:spcBef>
              <a:spcAft>
                <a:spcPct val="0"/>
              </a:spcAft>
              <a:tabLst>
                <a:tab pos="6181725" algn="r"/>
              </a:tabLst>
              <a:defRPr>
                <a:solidFill>
                  <a:schemeClr val="tx1"/>
                </a:solidFill>
                <a:latin typeface="Arial" panose="020B0604020202020204" pitchFamily="34" charset="0"/>
              </a:defRPr>
            </a:lvl7pPr>
            <a:lvl8pPr eaLnBrk="0" fontAlgn="base" hangingPunct="0">
              <a:spcBef>
                <a:spcPct val="0"/>
              </a:spcBef>
              <a:spcAft>
                <a:spcPct val="0"/>
              </a:spcAft>
              <a:tabLst>
                <a:tab pos="6181725" algn="r"/>
              </a:tabLst>
              <a:defRPr>
                <a:solidFill>
                  <a:schemeClr val="tx1"/>
                </a:solidFill>
                <a:latin typeface="Arial" panose="020B0604020202020204" pitchFamily="34" charset="0"/>
              </a:defRPr>
            </a:lvl8pPr>
            <a:lvl9pPr eaLnBrk="0" fontAlgn="base" hangingPunct="0">
              <a:spcBef>
                <a:spcPct val="0"/>
              </a:spcBef>
              <a:spcAft>
                <a:spcPct val="0"/>
              </a:spcAft>
              <a:tabLst>
                <a:tab pos="6181725" algn="r"/>
              </a:tabLst>
              <a:defRPr>
                <a:solidFill>
                  <a:schemeClr val="tx1"/>
                </a:solidFill>
                <a:latin typeface="Arial" panose="020B0604020202020204" pitchFamily="34" charset="0"/>
              </a:defRPr>
            </a:lvl9pPr>
          </a:lstStyle>
          <a:p>
            <a:pPr lvl="0"/>
            <a:r>
              <a:rPr lang="es-ES" altLang="es-ES" sz="1600" dirty="0">
                <a:latin typeface="Calibri" panose="020F0502020204030204" pitchFamily="34" charset="0"/>
                <a:ea typeface="Times New Roman" panose="02020603050405020304" pitchFamily="18" charset="0"/>
                <a:cs typeface="Times New Roman" panose="02020603050405020304" pitchFamily="18" charset="0"/>
              </a:rPr>
              <a:t>Oferta formativa:</a:t>
            </a:r>
          </a:p>
          <a:p>
            <a:pPr marL="285750" lvl="0" indent="-285750">
              <a:buFont typeface="Arial" panose="020B0604020202020204" pitchFamily="34" charset="0"/>
              <a:buChar char="•"/>
            </a:pPr>
            <a:r>
              <a:rPr lang="es-ES" altLang="es-ES" sz="1600" dirty="0">
                <a:latin typeface="Calibri" panose="020F0502020204030204" pitchFamily="34" charset="0"/>
                <a:ea typeface="Times New Roman" panose="02020603050405020304" pitchFamily="18" charset="0"/>
                <a:cs typeface="Times New Roman" panose="02020603050405020304" pitchFamily="18" charset="0"/>
              </a:rPr>
              <a:t>Grados</a:t>
            </a:r>
          </a:p>
          <a:p>
            <a:pPr marL="285750" lvl="0" indent="-285750">
              <a:buFont typeface="Arial" panose="020B0604020202020204" pitchFamily="34" charset="0"/>
              <a:buChar char="•"/>
            </a:pPr>
            <a:r>
              <a:rPr lang="es-ES" altLang="es-ES" sz="1600" dirty="0">
                <a:latin typeface="Calibri" panose="020F0502020204030204" pitchFamily="34" charset="0"/>
                <a:cs typeface="Times New Roman" panose="02020603050405020304" pitchFamily="18" charset="0"/>
              </a:rPr>
              <a:t>Master</a:t>
            </a:r>
          </a:p>
          <a:p>
            <a:pPr marL="285750" lvl="0" indent="-285750">
              <a:buFont typeface="Arial" panose="020B0604020202020204" pitchFamily="34" charset="0"/>
              <a:buChar char="•"/>
            </a:pPr>
            <a:r>
              <a:rPr lang="es-ES" altLang="es-ES" sz="1600" dirty="0">
                <a:latin typeface="Calibri" panose="020F0502020204030204" pitchFamily="34" charset="0"/>
                <a:cs typeface="Times New Roman" panose="02020603050405020304" pitchFamily="18" charset="0"/>
              </a:rPr>
              <a:t>Doctorados.</a:t>
            </a:r>
          </a:p>
          <a:p>
            <a:pPr lvl="0"/>
            <a:r>
              <a:rPr lang="es-ES" altLang="es-ES" sz="1600" dirty="0">
                <a:latin typeface="Calibri" panose="020F0502020204030204" pitchFamily="34" charset="0"/>
                <a:cs typeface="Times New Roman" panose="02020603050405020304" pitchFamily="18" charset="0"/>
              </a:rPr>
              <a:t>Convocatorias Ayuda:</a:t>
            </a:r>
          </a:p>
          <a:p>
            <a:pPr marL="285750" indent="-285750">
              <a:buFont typeface="Arial" panose="020B0604020202020204" pitchFamily="34" charset="0"/>
              <a:buChar char="•"/>
            </a:pPr>
            <a:r>
              <a:rPr lang="es-ES_tradnl" sz="1600" dirty="0">
                <a:latin typeface="Calibri" panose="020F0502020204030204" pitchFamily="34" charset="0"/>
                <a:cs typeface="Times New Roman" panose="02020603050405020304" pitchFamily="18" charset="0"/>
              </a:rPr>
              <a:t>TN </a:t>
            </a:r>
            <a:r>
              <a:rPr lang="es-ES_tradnl" sz="1600" dirty="0" err="1">
                <a:latin typeface="Calibri" panose="020F0502020204030204" pitchFamily="34" charset="0"/>
                <a:cs typeface="Times New Roman" panose="02020603050405020304" pitchFamily="18" charset="0"/>
              </a:rPr>
              <a:t>Courses</a:t>
            </a:r>
            <a:endParaRPr lang="es-ES" sz="1600" dirty="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s-ES_tradnl" sz="1600" dirty="0">
                <a:latin typeface="Calibri" panose="020F0502020204030204" pitchFamily="34" charset="0"/>
                <a:cs typeface="Times New Roman" panose="02020603050405020304" pitchFamily="18" charset="0"/>
              </a:rPr>
              <a:t>Docentes en Másteres Agroalimentarios</a:t>
            </a:r>
            <a:endParaRPr lang="es-ES" sz="1600" dirty="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s-ES_tradnl" sz="1600" dirty="0">
                <a:latin typeface="Calibri" panose="020F0502020204030204" pitchFamily="34" charset="0"/>
                <a:cs typeface="Times New Roman" panose="02020603050405020304" pitchFamily="18" charset="0"/>
              </a:rPr>
              <a:t>TFM en Empresas</a:t>
            </a:r>
            <a:endParaRPr lang="es-ES" sz="1600" dirty="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s-ES_tradnl" sz="1600" dirty="0">
                <a:latin typeface="Calibri" panose="020F0502020204030204" pitchFamily="34" charset="0"/>
                <a:cs typeface="Times New Roman" panose="02020603050405020304" pitchFamily="18" charset="0"/>
              </a:rPr>
              <a:t>A3bt</a:t>
            </a:r>
          </a:p>
          <a:p>
            <a:pPr marL="285750" indent="-285750">
              <a:buFont typeface="Arial" panose="020B0604020202020204" pitchFamily="34" charset="0"/>
              <a:buChar char="•"/>
            </a:pPr>
            <a:r>
              <a:rPr lang="es-ES_tradnl" sz="1600" dirty="0">
                <a:latin typeface="Calibri" panose="020F0502020204030204" pitchFamily="34" charset="0"/>
                <a:cs typeface="Times New Roman" panose="02020603050405020304" pitchFamily="18" charset="0"/>
              </a:rPr>
              <a:t>Doctores en Empresas</a:t>
            </a:r>
            <a:endParaRPr lang="es-ES" sz="1600" dirty="0">
              <a:latin typeface="Calibri" panose="020F0502020204030204" pitchFamily="34" charset="0"/>
              <a:cs typeface="Times New Roman" panose="02020603050405020304" pitchFamily="18" charset="0"/>
            </a:endParaRPr>
          </a:p>
        </p:txBody>
      </p:sp>
      <p:sp>
        <p:nvSpPr>
          <p:cNvPr id="46" name="Rectangle 1">
            <a:extLst>
              <a:ext uri="{FF2B5EF4-FFF2-40B4-BE49-F238E27FC236}">
                <a16:creationId xmlns:a16="http://schemas.microsoft.com/office/drawing/2014/main" id="{18F007A9-29A4-44C1-86EF-6A9258A88DDF}"/>
              </a:ext>
            </a:extLst>
          </p:cNvPr>
          <p:cNvSpPr>
            <a:spLocks noChangeArrowheads="1"/>
          </p:cNvSpPr>
          <p:nvPr/>
        </p:nvSpPr>
        <p:spPr bwMode="auto">
          <a:xfrm>
            <a:off x="21777325" y="26491201"/>
            <a:ext cx="1992263" cy="2554545"/>
          </a:xfrm>
          <a:prstGeom prst="rect">
            <a:avLst/>
          </a:prstGeom>
          <a:solidFill>
            <a:schemeClr val="accent6">
              <a:alpha val="50000"/>
            </a:schemeClr>
          </a:solidFill>
          <a:ln>
            <a:solidFill>
              <a:schemeClr val="tx1"/>
            </a:solidFill>
          </a:ln>
          <a:extLst/>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81725" algn="r"/>
              </a:tabLst>
              <a:defRPr>
                <a:solidFill>
                  <a:schemeClr val="tx1"/>
                </a:solidFill>
                <a:latin typeface="Arial" panose="020B0604020202020204" pitchFamily="34" charset="0"/>
              </a:defRPr>
            </a:lvl1pPr>
            <a:lvl2pPr eaLnBrk="0" fontAlgn="base" hangingPunct="0">
              <a:spcBef>
                <a:spcPct val="0"/>
              </a:spcBef>
              <a:spcAft>
                <a:spcPct val="0"/>
              </a:spcAft>
              <a:tabLst>
                <a:tab pos="6181725" algn="r"/>
              </a:tabLst>
              <a:defRPr>
                <a:solidFill>
                  <a:schemeClr val="tx1"/>
                </a:solidFill>
                <a:latin typeface="Arial" panose="020B0604020202020204" pitchFamily="34" charset="0"/>
              </a:defRPr>
            </a:lvl2pPr>
            <a:lvl3pPr eaLnBrk="0" fontAlgn="base" hangingPunct="0">
              <a:spcBef>
                <a:spcPct val="0"/>
              </a:spcBef>
              <a:spcAft>
                <a:spcPct val="0"/>
              </a:spcAft>
              <a:tabLst>
                <a:tab pos="6181725" algn="r"/>
              </a:tabLst>
              <a:defRPr>
                <a:solidFill>
                  <a:schemeClr val="tx1"/>
                </a:solidFill>
                <a:latin typeface="Arial" panose="020B0604020202020204" pitchFamily="34" charset="0"/>
              </a:defRPr>
            </a:lvl3pPr>
            <a:lvl4pPr eaLnBrk="0" fontAlgn="base" hangingPunct="0">
              <a:spcBef>
                <a:spcPct val="0"/>
              </a:spcBef>
              <a:spcAft>
                <a:spcPct val="0"/>
              </a:spcAft>
              <a:tabLst>
                <a:tab pos="6181725" algn="r"/>
              </a:tabLst>
              <a:defRPr>
                <a:solidFill>
                  <a:schemeClr val="tx1"/>
                </a:solidFill>
                <a:latin typeface="Arial" panose="020B0604020202020204" pitchFamily="34" charset="0"/>
              </a:defRPr>
            </a:lvl4pPr>
            <a:lvl5pPr eaLnBrk="0" fontAlgn="base" hangingPunct="0">
              <a:spcBef>
                <a:spcPct val="0"/>
              </a:spcBef>
              <a:spcAft>
                <a:spcPct val="0"/>
              </a:spcAft>
              <a:tabLst>
                <a:tab pos="6181725" algn="r"/>
              </a:tabLst>
              <a:defRPr>
                <a:solidFill>
                  <a:schemeClr val="tx1"/>
                </a:solidFill>
                <a:latin typeface="Arial" panose="020B0604020202020204" pitchFamily="34" charset="0"/>
              </a:defRPr>
            </a:lvl5pPr>
            <a:lvl6pPr eaLnBrk="0" fontAlgn="base" hangingPunct="0">
              <a:spcBef>
                <a:spcPct val="0"/>
              </a:spcBef>
              <a:spcAft>
                <a:spcPct val="0"/>
              </a:spcAft>
              <a:tabLst>
                <a:tab pos="6181725" algn="r"/>
              </a:tabLst>
              <a:defRPr>
                <a:solidFill>
                  <a:schemeClr val="tx1"/>
                </a:solidFill>
                <a:latin typeface="Arial" panose="020B0604020202020204" pitchFamily="34" charset="0"/>
              </a:defRPr>
            </a:lvl6pPr>
            <a:lvl7pPr eaLnBrk="0" fontAlgn="base" hangingPunct="0">
              <a:spcBef>
                <a:spcPct val="0"/>
              </a:spcBef>
              <a:spcAft>
                <a:spcPct val="0"/>
              </a:spcAft>
              <a:tabLst>
                <a:tab pos="6181725" algn="r"/>
              </a:tabLst>
              <a:defRPr>
                <a:solidFill>
                  <a:schemeClr val="tx1"/>
                </a:solidFill>
                <a:latin typeface="Arial" panose="020B0604020202020204" pitchFamily="34" charset="0"/>
              </a:defRPr>
            </a:lvl7pPr>
            <a:lvl8pPr eaLnBrk="0" fontAlgn="base" hangingPunct="0">
              <a:spcBef>
                <a:spcPct val="0"/>
              </a:spcBef>
              <a:spcAft>
                <a:spcPct val="0"/>
              </a:spcAft>
              <a:tabLst>
                <a:tab pos="6181725" algn="r"/>
              </a:tabLst>
              <a:defRPr>
                <a:solidFill>
                  <a:schemeClr val="tx1"/>
                </a:solidFill>
                <a:latin typeface="Arial" panose="020B0604020202020204" pitchFamily="34" charset="0"/>
              </a:defRPr>
            </a:lvl8pPr>
            <a:lvl9pPr eaLnBrk="0" fontAlgn="base" hangingPunct="0">
              <a:spcBef>
                <a:spcPct val="0"/>
              </a:spcBef>
              <a:spcAft>
                <a:spcPct val="0"/>
              </a:spcAft>
              <a:tabLst>
                <a:tab pos="6181725" algn="r"/>
              </a:tabLst>
              <a:defRPr>
                <a:solidFill>
                  <a:schemeClr val="tx1"/>
                </a:solidFill>
                <a:latin typeface="Arial" panose="020B0604020202020204" pitchFamily="34" charset="0"/>
              </a:defRPr>
            </a:lvl9pPr>
          </a:lstStyle>
          <a:p>
            <a:pPr lvl="0"/>
            <a:r>
              <a:rPr lang="es-ES" altLang="es-ES" sz="1600" dirty="0">
                <a:latin typeface="Calibri" panose="020F0502020204030204" pitchFamily="34" charset="0"/>
                <a:cs typeface="Times New Roman" panose="02020603050405020304" pitchFamily="18" charset="0"/>
              </a:rPr>
              <a:t>Organización de Seminarios, eventos </a:t>
            </a:r>
          </a:p>
          <a:p>
            <a:pPr lvl="0"/>
            <a:endParaRPr lang="es-ES" altLang="es-ES" sz="1600" dirty="0">
              <a:latin typeface="Calibri" panose="020F0502020204030204" pitchFamily="34" charset="0"/>
              <a:cs typeface="Times New Roman" panose="02020603050405020304" pitchFamily="18" charset="0"/>
            </a:endParaRPr>
          </a:p>
          <a:p>
            <a:pPr lvl="0"/>
            <a:r>
              <a:rPr lang="es-ES" altLang="es-ES" sz="1600" dirty="0">
                <a:latin typeface="Calibri" panose="020F0502020204030204" pitchFamily="34" charset="0"/>
                <a:cs typeface="Times New Roman" panose="02020603050405020304" pitchFamily="18" charset="0"/>
              </a:rPr>
              <a:t>Comunicación: Notas Prensa-RRSS-</a:t>
            </a:r>
          </a:p>
          <a:p>
            <a:pPr lvl="0"/>
            <a:endParaRPr lang="es-ES" altLang="es-ES" sz="1600" dirty="0">
              <a:latin typeface="Calibri" panose="020F0502020204030204" pitchFamily="34" charset="0"/>
              <a:cs typeface="Times New Roman" panose="02020603050405020304" pitchFamily="18" charset="0"/>
            </a:endParaRPr>
          </a:p>
          <a:p>
            <a:pPr lvl="0"/>
            <a:r>
              <a:rPr lang="es-ES" altLang="es-ES" sz="1600" dirty="0">
                <a:latin typeface="Calibri" panose="020F0502020204030204" pitchFamily="34" charset="0"/>
                <a:cs typeface="Times New Roman" panose="02020603050405020304" pitchFamily="18" charset="0"/>
              </a:rPr>
              <a:t>Convocatorias de Ayudas:</a:t>
            </a:r>
          </a:p>
          <a:p>
            <a:pPr marL="285750" indent="-285750">
              <a:buFont typeface="Arial" panose="020B0604020202020204" pitchFamily="34" charset="0"/>
              <a:buChar char="•"/>
            </a:pPr>
            <a:r>
              <a:rPr lang="es-ES_tradnl" sz="1600" dirty="0">
                <a:latin typeface="Calibri" panose="020F0502020204030204" pitchFamily="34" charset="0"/>
                <a:cs typeface="Times New Roman" panose="02020603050405020304" pitchFamily="18" charset="0"/>
              </a:rPr>
              <a:t>Eventos ceia3</a:t>
            </a:r>
          </a:p>
          <a:p>
            <a:pPr marL="285750" indent="-285750">
              <a:buFont typeface="Arial" panose="020B0604020202020204" pitchFamily="34" charset="0"/>
              <a:buChar char="•"/>
            </a:pPr>
            <a:endParaRPr lang="es-ES_tradnl" sz="1600" dirty="0">
              <a:latin typeface="Calibri" panose="020F0502020204030204" pitchFamily="34" charset="0"/>
              <a:cs typeface="Times New Roman" panose="02020603050405020304" pitchFamily="18" charset="0"/>
            </a:endParaRPr>
          </a:p>
        </p:txBody>
      </p:sp>
      <p:cxnSp>
        <p:nvCxnSpPr>
          <p:cNvPr id="47" name="Conector recto de flecha 46">
            <a:extLst>
              <a:ext uri="{FF2B5EF4-FFF2-40B4-BE49-F238E27FC236}">
                <a16:creationId xmlns:a16="http://schemas.microsoft.com/office/drawing/2014/main" id="{25AED3AD-0E65-4A32-BC49-DEF7E103045C}"/>
              </a:ext>
            </a:extLst>
          </p:cNvPr>
          <p:cNvCxnSpPr>
            <a:cxnSpLocks/>
          </p:cNvCxnSpPr>
          <p:nvPr/>
        </p:nvCxnSpPr>
        <p:spPr>
          <a:xfrm>
            <a:off x="15488318" y="26034794"/>
            <a:ext cx="0" cy="43204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graphicFrame>
        <p:nvGraphicFramePr>
          <p:cNvPr id="48" name="Diagrama 47">
            <a:extLst>
              <a:ext uri="{FF2B5EF4-FFF2-40B4-BE49-F238E27FC236}">
                <a16:creationId xmlns:a16="http://schemas.microsoft.com/office/drawing/2014/main" id="{38055BEF-0E36-4F04-8F12-4CC0EA70D47D}"/>
              </a:ext>
            </a:extLst>
          </p:cNvPr>
          <p:cNvGraphicFramePr/>
          <p:nvPr>
            <p:extLst>
              <p:ext uri="{D42A27DB-BD31-4B8C-83A1-F6EECF244321}">
                <p14:modId xmlns:p14="http://schemas.microsoft.com/office/powerpoint/2010/main" val="2073191683"/>
              </p:ext>
            </p:extLst>
          </p:nvPr>
        </p:nvGraphicFramePr>
        <p:xfrm>
          <a:off x="5717650" y="24816816"/>
          <a:ext cx="7109325" cy="4982650"/>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
        <p:nvSpPr>
          <p:cNvPr id="51" name="Rectángulo: esquinas superiores, una redondeada y la otra cortada 50">
            <a:extLst>
              <a:ext uri="{FF2B5EF4-FFF2-40B4-BE49-F238E27FC236}">
                <a16:creationId xmlns:a16="http://schemas.microsoft.com/office/drawing/2014/main" id="{AB3CF250-1B63-4E70-97CD-C296015B1D94}"/>
              </a:ext>
            </a:extLst>
          </p:cNvPr>
          <p:cNvSpPr/>
          <p:nvPr/>
        </p:nvSpPr>
        <p:spPr>
          <a:xfrm>
            <a:off x="3823989" y="30336211"/>
            <a:ext cx="10590936" cy="9120148"/>
          </a:xfrm>
          <a:prstGeom prst="snipRoundRect">
            <a:avLst>
              <a:gd name="adj1" fmla="val 16327"/>
              <a:gd name="adj2" fmla="val 2074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sz="8000" dirty="0"/>
          </a:p>
        </p:txBody>
      </p:sp>
      <p:sp>
        <p:nvSpPr>
          <p:cNvPr id="52" name="Rectángulo: esquinas superiores, una redondeada y la otra cortada 51">
            <a:extLst>
              <a:ext uri="{FF2B5EF4-FFF2-40B4-BE49-F238E27FC236}">
                <a16:creationId xmlns:a16="http://schemas.microsoft.com/office/drawing/2014/main" id="{9D931071-2634-499F-8AFD-EC83A808B5B3}"/>
              </a:ext>
            </a:extLst>
          </p:cNvPr>
          <p:cNvSpPr/>
          <p:nvPr/>
        </p:nvSpPr>
        <p:spPr>
          <a:xfrm flipH="1">
            <a:off x="15860289" y="30355291"/>
            <a:ext cx="10477207" cy="9120148"/>
          </a:xfrm>
          <a:prstGeom prst="snipRoundRect">
            <a:avLst>
              <a:gd name="adj1" fmla="val 16327"/>
              <a:gd name="adj2" fmla="val 2074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sz="8000" dirty="0"/>
          </a:p>
        </p:txBody>
      </p:sp>
      <p:sp>
        <p:nvSpPr>
          <p:cNvPr id="53" name="Rectángulo 52">
            <a:extLst>
              <a:ext uri="{FF2B5EF4-FFF2-40B4-BE49-F238E27FC236}">
                <a16:creationId xmlns:a16="http://schemas.microsoft.com/office/drawing/2014/main" id="{8CDFF0EC-3ADA-421E-9F44-9777272F2969}"/>
              </a:ext>
            </a:extLst>
          </p:cNvPr>
          <p:cNvSpPr/>
          <p:nvPr/>
        </p:nvSpPr>
        <p:spPr>
          <a:xfrm>
            <a:off x="5240952" y="30343552"/>
            <a:ext cx="7288754" cy="923330"/>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es-ES" sz="5400" dirty="0">
                <a:ln w="0"/>
                <a:solidFill>
                  <a:schemeClr val="accent6"/>
                </a:solidFill>
                <a:effectLst>
                  <a:reflection blurRad="6350" stA="53000" endA="300" endPos="35500" dir="5400000" sy="-90000" algn="bl" rotWithShape="0"/>
                </a:effectLst>
              </a:rPr>
              <a:t>Proyectos e iniciativas</a:t>
            </a:r>
            <a:endParaRPr lang="es-ES" sz="5400" b="0" cap="none" spc="0" dirty="0">
              <a:ln w="0"/>
              <a:solidFill>
                <a:schemeClr val="accent6"/>
              </a:solidFill>
              <a:effectLst>
                <a:reflection blurRad="6350" stA="53000" endA="300" endPos="35500" dir="5400000" sy="-90000" algn="bl" rotWithShape="0"/>
              </a:effectLst>
            </a:endParaRPr>
          </a:p>
        </p:txBody>
      </p:sp>
      <p:sp>
        <p:nvSpPr>
          <p:cNvPr id="54" name="Rectángulo 53">
            <a:extLst>
              <a:ext uri="{FF2B5EF4-FFF2-40B4-BE49-F238E27FC236}">
                <a16:creationId xmlns:a16="http://schemas.microsoft.com/office/drawing/2014/main" id="{B24BB974-17A1-483C-A37F-EBC1845C3D00}"/>
              </a:ext>
            </a:extLst>
          </p:cNvPr>
          <p:cNvSpPr/>
          <p:nvPr/>
        </p:nvSpPr>
        <p:spPr>
          <a:xfrm>
            <a:off x="17755301" y="30357226"/>
            <a:ext cx="7170491" cy="830997"/>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es-ES" sz="4800" dirty="0">
                <a:ln w="0"/>
                <a:solidFill>
                  <a:schemeClr val="accent6"/>
                </a:solidFill>
                <a:effectLst>
                  <a:reflection blurRad="6350" stA="53000" endA="300" endPos="35500" dir="5400000" sy="-90000" algn="bl" rotWithShape="0"/>
                </a:effectLst>
              </a:rPr>
              <a:t>Formación y publicaciones</a:t>
            </a:r>
            <a:endParaRPr lang="es-ES" sz="4800" b="0" cap="none" spc="0" dirty="0">
              <a:ln w="0"/>
              <a:solidFill>
                <a:schemeClr val="accent6"/>
              </a:solidFill>
              <a:effectLst>
                <a:reflection blurRad="6350" stA="53000" endA="300" endPos="35500" dir="5400000" sy="-90000" algn="bl" rotWithShape="0"/>
              </a:effectLst>
            </a:endParaRPr>
          </a:p>
        </p:txBody>
      </p:sp>
      <p:pic>
        <p:nvPicPr>
          <p:cNvPr id="57" name="Imagen 56">
            <a:extLst>
              <a:ext uri="{FF2B5EF4-FFF2-40B4-BE49-F238E27FC236}">
                <a16:creationId xmlns:a16="http://schemas.microsoft.com/office/drawing/2014/main" id="{EDE6AADD-B1AD-460D-BD06-F138BDE7D9EE}"/>
              </a:ext>
            </a:extLst>
          </p:cNvPr>
          <p:cNvPicPr>
            <a:picLocks noChangeAspect="1"/>
          </p:cNvPicPr>
          <p:nvPr/>
        </p:nvPicPr>
        <p:blipFill>
          <a:blip r:embed="rId26"/>
          <a:stretch>
            <a:fillRect/>
          </a:stretch>
        </p:blipFill>
        <p:spPr>
          <a:xfrm>
            <a:off x="5074696" y="34176676"/>
            <a:ext cx="7961839" cy="4899708"/>
          </a:xfrm>
          <a:prstGeom prst="rect">
            <a:avLst/>
          </a:prstGeom>
        </p:spPr>
      </p:pic>
      <p:sp>
        <p:nvSpPr>
          <p:cNvPr id="59" name="Rectángulo 58">
            <a:extLst>
              <a:ext uri="{FF2B5EF4-FFF2-40B4-BE49-F238E27FC236}">
                <a16:creationId xmlns:a16="http://schemas.microsoft.com/office/drawing/2014/main" id="{405DC7C4-FCC1-487C-9D94-864FC7928F39}"/>
              </a:ext>
            </a:extLst>
          </p:cNvPr>
          <p:cNvSpPr/>
          <p:nvPr/>
        </p:nvSpPr>
        <p:spPr>
          <a:xfrm>
            <a:off x="21362107" y="32929317"/>
            <a:ext cx="4386923" cy="3785652"/>
          </a:xfrm>
          <a:prstGeom prst="rect">
            <a:avLst/>
          </a:prstGeom>
        </p:spPr>
        <p:txBody>
          <a:bodyPr wrap="square">
            <a:spAutoFit/>
          </a:bodyPr>
          <a:lstStyle/>
          <a:p>
            <a:r>
              <a:rPr lang="es-ES" sz="4000" b="1" dirty="0">
                <a:solidFill>
                  <a:schemeClr val="accent6">
                    <a:lumMod val="50000"/>
                  </a:schemeClr>
                </a:solidFill>
                <a:latin typeface="Euphemia" panose="020B0604020202020204" pitchFamily="34" charset="0"/>
              </a:rPr>
              <a:t>GRADOS</a:t>
            </a:r>
          </a:p>
          <a:p>
            <a:endParaRPr lang="es-ES" sz="4000" b="1" dirty="0">
              <a:solidFill>
                <a:schemeClr val="accent6">
                  <a:lumMod val="50000"/>
                </a:schemeClr>
              </a:solidFill>
              <a:latin typeface="Euphemia" panose="020B0604020202020204" pitchFamily="34" charset="0"/>
            </a:endParaRPr>
          </a:p>
          <a:p>
            <a:r>
              <a:rPr lang="es-ES" sz="4000" b="1" dirty="0">
                <a:solidFill>
                  <a:schemeClr val="accent6">
                    <a:lumMod val="50000"/>
                  </a:schemeClr>
                </a:solidFill>
                <a:latin typeface="Euphemia" panose="020B0604020202020204" pitchFamily="34" charset="0"/>
              </a:rPr>
              <a:t>MÁSTERES</a:t>
            </a:r>
          </a:p>
          <a:p>
            <a:endParaRPr lang="es-ES" sz="4000" b="1" dirty="0">
              <a:solidFill>
                <a:schemeClr val="accent6">
                  <a:lumMod val="50000"/>
                </a:schemeClr>
              </a:solidFill>
              <a:latin typeface="Euphemia" panose="020B0604020202020204" pitchFamily="34" charset="0"/>
            </a:endParaRPr>
          </a:p>
          <a:p>
            <a:r>
              <a:rPr lang="es-ES" sz="4000" b="1" dirty="0">
                <a:solidFill>
                  <a:schemeClr val="accent6">
                    <a:lumMod val="50000"/>
                  </a:schemeClr>
                </a:solidFill>
                <a:latin typeface="Euphemia" panose="020B0604020202020204" pitchFamily="34" charset="0"/>
              </a:rPr>
              <a:t>PROGRAMAS DE</a:t>
            </a:r>
          </a:p>
          <a:p>
            <a:r>
              <a:rPr lang="es-ES" sz="4000" b="1" dirty="0">
                <a:solidFill>
                  <a:schemeClr val="accent6">
                    <a:lumMod val="50000"/>
                  </a:schemeClr>
                </a:solidFill>
                <a:latin typeface="Euphemia" panose="020B0604020202020204" pitchFamily="34" charset="0"/>
              </a:rPr>
              <a:t>DOCTORADO</a:t>
            </a:r>
          </a:p>
        </p:txBody>
      </p:sp>
      <p:sp>
        <p:nvSpPr>
          <p:cNvPr id="60" name="Rectángulo 59">
            <a:extLst>
              <a:ext uri="{FF2B5EF4-FFF2-40B4-BE49-F238E27FC236}">
                <a16:creationId xmlns:a16="http://schemas.microsoft.com/office/drawing/2014/main" id="{653E7123-4FEC-468A-8A36-72CA77245E06}"/>
              </a:ext>
            </a:extLst>
          </p:cNvPr>
          <p:cNvSpPr/>
          <p:nvPr/>
        </p:nvSpPr>
        <p:spPr>
          <a:xfrm>
            <a:off x="18476803" y="32958040"/>
            <a:ext cx="2453831" cy="3170099"/>
          </a:xfrm>
          <a:prstGeom prst="rect">
            <a:avLst/>
          </a:prstGeom>
        </p:spPr>
        <p:txBody>
          <a:bodyPr wrap="square">
            <a:spAutoFit/>
          </a:bodyPr>
          <a:lstStyle/>
          <a:p>
            <a:pPr marL="685800" indent="-685800" algn="r">
              <a:buFont typeface="Wingdings" panose="05000000000000000000" pitchFamily="2" charset="2"/>
              <a:buChar char="ü"/>
            </a:pPr>
            <a:r>
              <a:rPr lang="es-ES" sz="4000" b="1" dirty="0">
                <a:solidFill>
                  <a:schemeClr val="accent6">
                    <a:lumMod val="75000"/>
                  </a:schemeClr>
                </a:solidFill>
                <a:latin typeface="Arial Nova" panose="020B0604020202020204" pitchFamily="34" charset="0"/>
              </a:rPr>
              <a:t>23</a:t>
            </a:r>
          </a:p>
          <a:p>
            <a:pPr marL="685800" indent="-685800" algn="r">
              <a:buFont typeface="Wingdings" panose="05000000000000000000" pitchFamily="2" charset="2"/>
              <a:buChar char="ü"/>
            </a:pPr>
            <a:endParaRPr lang="es-ES" sz="4000" b="1" dirty="0">
              <a:solidFill>
                <a:schemeClr val="accent6">
                  <a:lumMod val="75000"/>
                </a:schemeClr>
              </a:solidFill>
              <a:latin typeface="Arial Nova" panose="020B0604020202020204" pitchFamily="34" charset="0"/>
            </a:endParaRPr>
          </a:p>
          <a:p>
            <a:pPr marL="685800" indent="-685800" algn="r">
              <a:buFont typeface="Wingdings" panose="05000000000000000000" pitchFamily="2" charset="2"/>
              <a:buChar char="ü"/>
            </a:pPr>
            <a:r>
              <a:rPr lang="es-ES" sz="4000" b="1" dirty="0">
                <a:solidFill>
                  <a:schemeClr val="accent6">
                    <a:lumMod val="75000"/>
                  </a:schemeClr>
                </a:solidFill>
                <a:latin typeface="Arial Nova" panose="020B0604020202020204" pitchFamily="34" charset="0"/>
              </a:rPr>
              <a:t>35</a:t>
            </a:r>
          </a:p>
          <a:p>
            <a:pPr marL="685800" indent="-685800" algn="r">
              <a:buFont typeface="Wingdings" panose="05000000000000000000" pitchFamily="2" charset="2"/>
              <a:buChar char="ü"/>
            </a:pPr>
            <a:endParaRPr lang="es-ES" sz="4000" b="1" dirty="0">
              <a:solidFill>
                <a:schemeClr val="accent6">
                  <a:lumMod val="75000"/>
                </a:schemeClr>
              </a:solidFill>
              <a:latin typeface="Arial Nova" panose="020B0604020202020204" pitchFamily="34" charset="0"/>
            </a:endParaRPr>
          </a:p>
          <a:p>
            <a:pPr marL="685800" indent="-685800" algn="r">
              <a:buFont typeface="Wingdings" panose="05000000000000000000" pitchFamily="2" charset="2"/>
              <a:buChar char="ü"/>
            </a:pPr>
            <a:r>
              <a:rPr lang="es-ES" sz="4000" b="1" dirty="0">
                <a:solidFill>
                  <a:schemeClr val="accent6">
                    <a:lumMod val="75000"/>
                  </a:schemeClr>
                </a:solidFill>
                <a:latin typeface="Arial Nova" panose="020B0604020202020204" pitchFamily="34" charset="0"/>
              </a:rPr>
              <a:t>20</a:t>
            </a:r>
          </a:p>
        </p:txBody>
      </p:sp>
      <p:pic>
        <p:nvPicPr>
          <p:cNvPr id="73" name="Imagen 72">
            <a:extLst>
              <a:ext uri="{FF2B5EF4-FFF2-40B4-BE49-F238E27FC236}">
                <a16:creationId xmlns:a16="http://schemas.microsoft.com/office/drawing/2014/main" id="{59AD5DFF-8CC0-4A73-9455-562E1353D209}"/>
              </a:ext>
            </a:extLst>
          </p:cNvPr>
          <p:cNvPicPr>
            <a:picLocks noChangeAspect="1"/>
          </p:cNvPicPr>
          <p:nvPr/>
        </p:nvPicPr>
        <p:blipFill>
          <a:blip r:embed="rId27"/>
          <a:stretch>
            <a:fillRect/>
          </a:stretch>
        </p:blipFill>
        <p:spPr>
          <a:xfrm>
            <a:off x="17124978" y="36965177"/>
            <a:ext cx="7768092" cy="2317632"/>
          </a:xfrm>
          <a:prstGeom prst="rect">
            <a:avLst/>
          </a:prstGeom>
        </p:spPr>
      </p:pic>
      <p:pic>
        <p:nvPicPr>
          <p:cNvPr id="74" name="Imagen 73">
            <a:extLst>
              <a:ext uri="{FF2B5EF4-FFF2-40B4-BE49-F238E27FC236}">
                <a16:creationId xmlns:a16="http://schemas.microsoft.com/office/drawing/2014/main" id="{9BB4E606-3947-4646-B7A8-A513C85610D8}"/>
              </a:ext>
            </a:extLst>
          </p:cNvPr>
          <p:cNvPicPr>
            <a:picLocks noChangeAspect="1"/>
          </p:cNvPicPr>
          <p:nvPr/>
        </p:nvPicPr>
        <p:blipFill>
          <a:blip r:embed="rId28"/>
          <a:stretch>
            <a:fillRect/>
          </a:stretch>
        </p:blipFill>
        <p:spPr>
          <a:xfrm>
            <a:off x="13104247" y="19511780"/>
            <a:ext cx="5340709" cy="4955149"/>
          </a:xfrm>
          <a:prstGeom prst="rect">
            <a:avLst/>
          </a:prstGeom>
        </p:spPr>
      </p:pic>
      <p:pic>
        <p:nvPicPr>
          <p:cNvPr id="77" name="Imagen 76">
            <a:extLst>
              <a:ext uri="{FF2B5EF4-FFF2-40B4-BE49-F238E27FC236}">
                <a16:creationId xmlns:a16="http://schemas.microsoft.com/office/drawing/2014/main" id="{16F17476-ECB1-4B0B-B822-A9E69F26096E}"/>
              </a:ext>
            </a:extLst>
          </p:cNvPr>
          <p:cNvPicPr>
            <a:picLocks noChangeAspect="1"/>
          </p:cNvPicPr>
          <p:nvPr/>
        </p:nvPicPr>
        <p:blipFill>
          <a:blip r:embed="rId29"/>
          <a:stretch>
            <a:fillRect/>
          </a:stretch>
        </p:blipFill>
        <p:spPr>
          <a:xfrm>
            <a:off x="4528771" y="39679710"/>
            <a:ext cx="21257258" cy="2891689"/>
          </a:xfrm>
          <a:prstGeom prst="rect">
            <a:avLst/>
          </a:prstGeom>
        </p:spPr>
      </p:pic>
      <p:sp>
        <p:nvSpPr>
          <p:cNvPr id="79" name="Rectángulo 78">
            <a:extLst>
              <a:ext uri="{FF2B5EF4-FFF2-40B4-BE49-F238E27FC236}">
                <a16:creationId xmlns:a16="http://schemas.microsoft.com/office/drawing/2014/main" id="{0ED66E65-2113-4651-8743-523FA8BAFD36}"/>
              </a:ext>
            </a:extLst>
          </p:cNvPr>
          <p:cNvSpPr/>
          <p:nvPr/>
        </p:nvSpPr>
        <p:spPr>
          <a:xfrm>
            <a:off x="4452392" y="31928259"/>
            <a:ext cx="9332320" cy="1631216"/>
          </a:xfrm>
          <a:prstGeom prst="rect">
            <a:avLst/>
          </a:prstGeom>
        </p:spPr>
        <p:txBody>
          <a:bodyPr wrap="square">
            <a:spAutoFit/>
          </a:bodyPr>
          <a:lstStyle/>
          <a:p>
            <a:pPr algn="just"/>
            <a:r>
              <a:rPr lang="es-ES" sz="2000" dirty="0">
                <a:latin typeface="Arial Nova" panose="020B0604020202020204" pitchFamily="34" charset="0"/>
              </a:rPr>
              <a:t>Investigadores y universidades del ceiA3 han participado en numerosos proyectos nacionales e internacionales en el ámbito de la Bioeconomía que avalan el potencial del campus en la materia. A título de ejemplo se citan algunos de los proyectos vigentes que cuentan con la participación directa del consorcio ceiA3 junto con sus Grupos de Investigación: </a:t>
            </a:r>
          </a:p>
        </p:txBody>
      </p:sp>
      <p:pic>
        <p:nvPicPr>
          <p:cNvPr id="2" name="Imagen 1">
            <a:extLst>
              <a:ext uri="{FF2B5EF4-FFF2-40B4-BE49-F238E27FC236}">
                <a16:creationId xmlns:a16="http://schemas.microsoft.com/office/drawing/2014/main" id="{173B5970-1DA4-4350-A970-AB6C65ABB0DE}"/>
              </a:ext>
            </a:extLst>
          </p:cNvPr>
          <p:cNvPicPr>
            <a:picLocks noChangeAspect="1"/>
          </p:cNvPicPr>
          <p:nvPr/>
        </p:nvPicPr>
        <p:blipFill>
          <a:blip r:embed="rId30"/>
          <a:stretch>
            <a:fillRect/>
          </a:stretch>
        </p:blipFill>
        <p:spPr>
          <a:xfrm>
            <a:off x="22057013" y="9045460"/>
            <a:ext cx="4011171" cy="4274637"/>
          </a:xfrm>
          <a:prstGeom prst="rect">
            <a:avLst/>
          </a:prstGeom>
        </p:spPr>
      </p:pic>
      <p:pic>
        <p:nvPicPr>
          <p:cNvPr id="3" name="Imagen 2">
            <a:extLst>
              <a:ext uri="{FF2B5EF4-FFF2-40B4-BE49-F238E27FC236}">
                <a16:creationId xmlns:a16="http://schemas.microsoft.com/office/drawing/2014/main" id="{7F228DDE-9C1E-44AA-87B4-8EFD75ED4602}"/>
              </a:ext>
            </a:extLst>
          </p:cNvPr>
          <p:cNvPicPr>
            <a:picLocks noChangeAspect="1"/>
          </p:cNvPicPr>
          <p:nvPr/>
        </p:nvPicPr>
        <p:blipFill>
          <a:blip r:embed="rId31"/>
          <a:stretch>
            <a:fillRect/>
          </a:stretch>
        </p:blipFill>
        <p:spPr>
          <a:xfrm>
            <a:off x="18975524" y="19347737"/>
            <a:ext cx="6034492" cy="1507602"/>
          </a:xfrm>
          <a:prstGeom prst="rect">
            <a:avLst/>
          </a:prstGeom>
        </p:spPr>
      </p:pic>
      <p:sp>
        <p:nvSpPr>
          <p:cNvPr id="37" name="Rectángulo 36">
            <a:extLst>
              <a:ext uri="{FF2B5EF4-FFF2-40B4-BE49-F238E27FC236}">
                <a16:creationId xmlns:a16="http://schemas.microsoft.com/office/drawing/2014/main" id="{28E8AF7D-6FD1-4215-9F37-748F74428434}"/>
              </a:ext>
            </a:extLst>
          </p:cNvPr>
          <p:cNvSpPr/>
          <p:nvPr/>
        </p:nvSpPr>
        <p:spPr>
          <a:xfrm>
            <a:off x="16599114" y="31738818"/>
            <a:ext cx="9332320" cy="1015663"/>
          </a:xfrm>
          <a:prstGeom prst="rect">
            <a:avLst/>
          </a:prstGeom>
        </p:spPr>
        <p:txBody>
          <a:bodyPr wrap="square">
            <a:spAutoFit/>
          </a:bodyPr>
          <a:lstStyle/>
          <a:p>
            <a:pPr algn="just"/>
            <a:r>
              <a:rPr lang="es-ES" sz="2000" dirty="0">
                <a:latin typeface="Arial Nova" panose="020B0604020202020204" pitchFamily="34" charset="0"/>
              </a:rPr>
              <a:t>Las universidades del ceiA3 ofertan una amplia variedad de formación de Grado y Máster, contando con las siguientes titulaciones en el ámbito de la Bioeconomía: </a:t>
            </a:r>
          </a:p>
        </p:txBody>
      </p:sp>
      <p:pic>
        <p:nvPicPr>
          <p:cNvPr id="38" name="Gráfico 37" descr="Clase">
            <a:extLst>
              <a:ext uri="{FF2B5EF4-FFF2-40B4-BE49-F238E27FC236}">
                <a16:creationId xmlns:a16="http://schemas.microsoft.com/office/drawing/2014/main" id="{1909D360-7616-4A14-9BD1-057989AC6D05}"/>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7896488" y="32958040"/>
            <a:ext cx="914400" cy="914400"/>
          </a:xfrm>
          <a:prstGeom prst="rect">
            <a:avLst/>
          </a:prstGeom>
        </p:spPr>
      </p:pic>
      <p:pic>
        <p:nvPicPr>
          <p:cNvPr id="49" name="Gráfico 48" descr="Birrete">
            <a:extLst>
              <a:ext uri="{FF2B5EF4-FFF2-40B4-BE49-F238E27FC236}">
                <a16:creationId xmlns:a16="http://schemas.microsoft.com/office/drawing/2014/main" id="{7EAA5CB9-4EC3-4FF0-B43D-B79B76F9EECF}"/>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8004630" y="34095791"/>
            <a:ext cx="914400" cy="914400"/>
          </a:xfrm>
          <a:prstGeom prst="rect">
            <a:avLst/>
          </a:prstGeom>
        </p:spPr>
      </p:pic>
      <p:pic>
        <p:nvPicPr>
          <p:cNvPr id="50" name="Gráfico 49" descr="Microscopio">
            <a:extLst>
              <a:ext uri="{FF2B5EF4-FFF2-40B4-BE49-F238E27FC236}">
                <a16:creationId xmlns:a16="http://schemas.microsoft.com/office/drawing/2014/main" id="{37843620-19E4-4E69-829F-BBFDA3F019FB}"/>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8004630" y="35233542"/>
            <a:ext cx="914400" cy="914400"/>
          </a:xfrm>
          <a:prstGeom prst="rect">
            <a:avLst/>
          </a:prstGeom>
        </p:spPr>
      </p:pic>
    </p:spTree>
    <p:extLst>
      <p:ext uri="{BB962C8B-B14F-4D97-AF65-F5344CB8AC3E}">
        <p14:creationId xmlns:p14="http://schemas.microsoft.com/office/powerpoint/2010/main" val="1714168553"/>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2676</TotalTime>
  <Words>412</Words>
  <Application>Microsoft Office PowerPoint</Application>
  <PresentationFormat>Personalizado</PresentationFormat>
  <Paragraphs>65</Paragraphs>
  <Slides>1</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vt:i4>
      </vt:variant>
    </vt:vector>
  </HeadingPairs>
  <TitlesOfParts>
    <vt:vector size="9" baseType="lpstr">
      <vt:lpstr>Arial</vt:lpstr>
      <vt:lpstr>Arial Nova</vt:lpstr>
      <vt:lpstr>Calibri</vt:lpstr>
      <vt:lpstr>Calibri Light</vt:lpstr>
      <vt:lpstr>Euphemia</vt:lpstr>
      <vt:lpstr>Symbol</vt:lpstr>
      <vt:lpstr>Wingdings</vt:lpstr>
      <vt:lpstr>Tema de Office</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Tecnico TIC</dc:creator>
  <cp:lastModifiedBy>Tecnico TIC</cp:lastModifiedBy>
  <cp:revision>32</cp:revision>
  <dcterms:created xsi:type="dcterms:W3CDTF">2019-05-14T10:45:27Z</dcterms:created>
  <dcterms:modified xsi:type="dcterms:W3CDTF">2019-05-16T07:30:52Z</dcterms:modified>
</cp:coreProperties>
</file>